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8" r:id="rId6"/>
    <p:sldId id="260" r:id="rId7"/>
    <p:sldId id="258" r:id="rId8"/>
    <p:sldId id="259" r:id="rId9"/>
    <p:sldId id="263" r:id="rId10"/>
    <p:sldId id="264" r:id="rId11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CBCB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986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FC6A858-15C5-4A99-ADF4-BE94B8DF5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00855BA7-BEF5-447B-84A1-C6938C950F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8F2930C-600C-4BE7-89E0-5229D0BFD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B3EA081-05E6-4E0C-9A96-E46B2DE3C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EC16A18-F66A-4B13-B408-6507C9B3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96085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F2E2806-ADE9-4A40-BF0B-FC1F63DD6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3A1DBF00-E658-46C6-AB7D-B970CCF1D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B98A8DE-5FEA-4606-B44A-FDD56D37D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007529D-FB99-4180-9E50-2FC4C2C2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643DA8F-F92F-4A53-975B-8A19CFFE7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04481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9CFF4957-C9CE-4E2E-A0E9-E511642A51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46996911-53B0-4CE0-B45D-D96FCECB37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1A03C13-A5AE-4CF3-A0C9-A0B1EC23F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DB968B5-01AF-4CB5-97C8-511BAB4A4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5B54689-92B0-43BD-BE6D-2AF257006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14825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7C1162D-6B18-44C1-B0BE-8994AB17E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C286726-051F-4C59-8891-C2FD12C2D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E1610E3-6183-4462-8F23-BAFF8B533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D67E377-4B73-45D2-93C5-ABEA9A143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FA28AF1-E358-4E99-A864-6CBE0D33C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7871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31C8BF4-2E63-46D4-9C45-31301BB45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58EE826-93D2-4A47-BEBE-BD9D10B4F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CE71992-4E4A-46C0-8CE1-BA47C455E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AFBFF7E-BF5B-4518-90C3-22A86F488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5F32247-1F83-481C-92E2-803D0C99B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84013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C8A67FF-EDEF-4108-8963-32540429E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82DBA0C-6862-4D37-BAE1-7C2220BC6F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417EF02F-279E-4263-B19C-7992FB5C9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310288C8-9BE0-4AE3-A4C6-0FB75FB36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0CB2EF1-6A0E-4927-987C-684BA36E4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A05012F-BB52-4383-AF63-B4A34420F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01085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AC07742-113F-4779-9C91-D5568CF2C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3226F60-ED84-4DC8-AD48-D4644E439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626F764F-98FA-4FBB-BD57-0241C803D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1CB1DFBE-B39C-4143-B10E-98627E7F70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2E9924C9-E3A1-4F66-90DA-1EB8C5D22A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F995A23C-EB4A-4856-B0BA-CB6CCEC04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7624EE75-3DE0-49FF-B0B4-AA02B71BB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4D654C8C-4AF5-41F1-BF23-3913B5347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24094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88A55D0-847F-4732-88D7-45FDBADAC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A27264F1-752A-40B3-ACD6-A67D4C868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0B27DCC3-9EA4-47CD-A8F2-2808A6481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1E86D753-202B-496E-B163-B7B26E175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3972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A53FEC61-3F0F-4BFD-809B-CEE2D6008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D3958BA5-17D2-48D2-81E9-25405259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551C4C77-3446-4765-8C5F-E442957CB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63694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CD779D0-2BE4-47C7-B27C-D1AE772D2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39CFC03-1D7E-4848-B338-BAC05DF0D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3DAFDF49-FCE9-4585-B0DA-30CDAFCB1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522CC9F-CB50-4A38-B92E-C71C1215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72AECB90-C384-4BAA-BFFE-6FB3DF676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A600FDD9-70E9-4CF7-89F4-28E706C94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63260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49000AC-9D7C-470A-B9D7-7A10546D9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0981F6C3-56D0-416B-A4F2-1D0004DED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B03B66B4-2ACF-4D3C-AEF6-E1354EC16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ABE8BB0-A746-4A34-88ED-8BE132C2A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FB027E9-F4A1-4FD6-9357-2EDAA0209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BAFD109-35D3-4DA9-B1D8-2C159AB7B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2516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E8F311B3-B74D-4D88-B50B-B3BDA5D6F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5868AF1-7219-4C57-933C-711E8EF61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6843F9A-5B20-4CFF-8C92-F82F3B73B1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21F02-4209-421E-9865-862E506913A9}" type="datetimeFigureOut">
              <a:rPr lang="he-IL" smtClean="0"/>
              <a:t>י"ג/תשרי/תשפ"ד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CBFC61B-E1C2-4EC3-86D2-C22118E2D8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86034BD-5786-4E27-9EA0-FD4AC84EF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11019-1329-47D7-AAE6-9288E55FBBB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09473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6.wdp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קבוצה 7">
            <a:extLst>
              <a:ext uri="{FF2B5EF4-FFF2-40B4-BE49-F238E27FC236}">
                <a16:creationId xmlns:a16="http://schemas.microsoft.com/office/drawing/2014/main" id="{735B0919-181C-4A3A-9C23-E063F3C21598}"/>
              </a:ext>
            </a:extLst>
          </p:cNvPr>
          <p:cNvGrpSpPr/>
          <p:nvPr/>
        </p:nvGrpSpPr>
        <p:grpSpPr>
          <a:xfrm>
            <a:off x="4098417" y="2280285"/>
            <a:ext cx="3284220" cy="2124710"/>
            <a:chOff x="5163820" y="2280285"/>
            <a:chExt cx="3284220" cy="2124710"/>
          </a:xfrm>
        </p:grpSpPr>
        <p:pic>
          <p:nvPicPr>
            <p:cNvPr id="6" name="תמונה 5">
              <a:extLst>
                <a:ext uri="{FF2B5EF4-FFF2-40B4-BE49-F238E27FC236}">
                  <a16:creationId xmlns:a16="http://schemas.microsoft.com/office/drawing/2014/main" id="{C82DCA62-29CF-4D87-BDC1-061942A89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719" b="94374" l="9888" r="94157">
                          <a14:foregroundMark x1="60449" y1="92559" x2="84944" y2="54446"/>
                          <a14:foregroundMark x1="84944" y1="54446" x2="88539" y2="41016"/>
                          <a14:foregroundMark x1="86517" y1="86933" x2="77079" y2="29946"/>
                          <a14:foregroundMark x1="77079" y1="29946" x2="63820" y2="8348"/>
                          <a14:foregroundMark x1="63820" y1="8348" x2="63146" y2="8167"/>
                          <a14:foregroundMark x1="54382" y1="94374" x2="31236" y2="39564"/>
                          <a14:foregroundMark x1="60449" y1="46098" x2="39326" y2="28312"/>
                          <a14:foregroundMark x1="39326" y1="28312" x2="34831" y2="30490"/>
                          <a14:foregroundMark x1="89663" y1="58802" x2="91910" y2="41379"/>
                          <a14:foregroundMark x1="53258" y1="5263" x2="53258" y2="4719"/>
                          <a14:foregroundMark x1="48090" y1="5989" x2="60899" y2="5808"/>
                          <a14:foregroundMark x1="48989" y1="7078" x2="48989" y2="5082"/>
                          <a14:foregroundMark x1="27416" y1="79673" x2="42247" y2="79492"/>
                          <a14:foregroundMark x1="46966" y1="55535" x2="20449" y2="69510"/>
                          <a14:foregroundMark x1="33034" y1="53539" x2="24494" y2="30127"/>
                          <a14:foregroundMark x1="24494" y1="30127" x2="24494" y2="29764"/>
                          <a14:foregroundMark x1="93933" y1="91289" x2="94157" y2="66062"/>
                          <a14:foregroundMark x1="52360" y1="79492" x2="53483" y2="45554"/>
                          <a14:foregroundMark x1="54157" y1="37931" x2="53483" y2="27405"/>
                          <a14:foregroundMark x1="81798" y1="71325" x2="79101" y2="862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3820" y="2280285"/>
              <a:ext cx="1714500" cy="2124710"/>
            </a:xfrm>
            <a:prstGeom prst="rect">
              <a:avLst/>
            </a:prstGeom>
          </p:spPr>
        </p:pic>
        <p:pic>
          <p:nvPicPr>
            <p:cNvPr id="7" name="תמונה 6">
              <a:extLst>
                <a:ext uri="{FF2B5EF4-FFF2-40B4-BE49-F238E27FC236}">
                  <a16:creationId xmlns:a16="http://schemas.microsoft.com/office/drawing/2014/main" id="{2D272219-9BB9-4B01-9D2C-3F4AA045E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226" b="96371" l="5616" r="94022">
                          <a14:foregroundMark x1="57971" y1="60887" x2="39312" y2="41532"/>
                          <a14:foregroundMark x1="12681" y1="55645" x2="16486" y2="31989"/>
                          <a14:foregroundMark x1="16486" y1="31989" x2="16486" y2="31989"/>
                          <a14:foregroundMark x1="38768" y1="6586" x2="65217" y2="6586"/>
                          <a14:foregroundMark x1="90036" y1="69086" x2="67935" y2="43414"/>
                          <a14:foregroundMark x1="75000" y1="73387" x2="59239" y2="95027"/>
                          <a14:foregroundMark x1="59239" y1="95027" x2="44203" y2="96505"/>
                          <a14:foregroundMark x1="6522" y1="58737" x2="10145" y2="42608"/>
                          <a14:foregroundMark x1="18116" y1="54704" x2="28442" y2="55242"/>
                          <a14:foregroundMark x1="46920" y1="3226" x2="5978" y2="19624"/>
                          <a14:foregroundMark x1="16123" y1="12366" x2="19384" y2="10618"/>
                          <a14:foregroundMark x1="22101" y1="8737" x2="52355" y2="4032"/>
                          <a14:foregroundMark x1="52355" y1="4032" x2="83152" y2="12500"/>
                          <a14:foregroundMark x1="83152" y1="12500" x2="92754" y2="23522"/>
                          <a14:foregroundMark x1="81884" y1="27554" x2="59783" y2="72581"/>
                          <a14:foregroundMark x1="59964" y1="35887" x2="62500" y2="61559"/>
                          <a14:foregroundMark x1="7971" y1="51882" x2="6884" y2="21640"/>
                          <a14:foregroundMark x1="9420" y1="62366" x2="27899" y2="69086"/>
                          <a14:foregroundMark x1="75906" y1="89247" x2="74457" y2="77151"/>
                          <a14:foregroundMark x1="94022" y1="74328" x2="90217" y2="634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8320" y="2280285"/>
              <a:ext cx="1569720" cy="21158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8136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קבוצה 28">
            <a:extLst>
              <a:ext uri="{FF2B5EF4-FFF2-40B4-BE49-F238E27FC236}">
                <a16:creationId xmlns:a16="http://schemas.microsoft.com/office/drawing/2014/main" id="{93362A4D-5CDA-4189-84C1-0F3739B3D479}"/>
              </a:ext>
            </a:extLst>
          </p:cNvPr>
          <p:cNvGrpSpPr/>
          <p:nvPr/>
        </p:nvGrpSpPr>
        <p:grpSpPr>
          <a:xfrm>
            <a:off x="4190729" y="2129102"/>
            <a:ext cx="3804492" cy="3328198"/>
            <a:chOff x="4299786" y="2129102"/>
            <a:chExt cx="3804492" cy="3328198"/>
          </a:xfrm>
        </p:grpSpPr>
        <p:pic>
          <p:nvPicPr>
            <p:cNvPr id="7" name="תמונה 6" descr="תמונה שמכילה מנוע, גלגל שיניים&#10;&#10;התיאור נוצר באופן אוטומטי">
              <a:extLst>
                <a:ext uri="{FF2B5EF4-FFF2-40B4-BE49-F238E27FC236}">
                  <a16:creationId xmlns:a16="http://schemas.microsoft.com/office/drawing/2014/main" id="{F2B0EA2C-6E8D-81E2-F5DE-FC38432B97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708" b="88989" l="38750" r="71042">
                          <a14:foregroundMark x1="54740" y1="22022" x2="53073" y2="16404"/>
                          <a14:foregroundMark x1="47448" y1="19438" x2="46719" y2="15843"/>
                          <a14:foregroundMark x1="49115" y1="18652" x2="48906" y2="16966"/>
                          <a14:foregroundMark x1="56979" y1="17191" x2="57708" y2="13708"/>
                          <a14:foregroundMark x1="57344" y1="80562" x2="54583" y2="85955"/>
                          <a14:foregroundMark x1="55365" y1="82921" x2="53229" y2="89101"/>
                          <a14:foregroundMark x1="69635" y1="66404" x2="71042" y2="6269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83" t="10403" r="25403" b="8590"/>
            <a:stretch/>
          </p:blipFill>
          <p:spPr>
            <a:xfrm>
              <a:off x="4627611" y="2437373"/>
              <a:ext cx="3177863" cy="3019927"/>
            </a:xfrm>
            <a:prstGeom prst="rect">
              <a:avLst/>
            </a:prstGeom>
          </p:spPr>
        </p:pic>
        <p:grpSp>
          <p:nvGrpSpPr>
            <p:cNvPr id="18" name="קבוצה 17">
              <a:extLst>
                <a:ext uri="{FF2B5EF4-FFF2-40B4-BE49-F238E27FC236}">
                  <a16:creationId xmlns:a16="http://schemas.microsoft.com/office/drawing/2014/main" id="{87436490-9F6C-4F82-8585-CE3D795513FB}"/>
                </a:ext>
              </a:extLst>
            </p:cNvPr>
            <p:cNvGrpSpPr/>
            <p:nvPr/>
          </p:nvGrpSpPr>
          <p:grpSpPr>
            <a:xfrm>
              <a:off x="4420566" y="2129102"/>
              <a:ext cx="3683712" cy="1346319"/>
              <a:chOff x="4420566" y="2129102"/>
              <a:chExt cx="3683712" cy="1346319"/>
            </a:xfrm>
          </p:grpSpPr>
          <p:sp>
            <p:nvSpPr>
              <p:cNvPr id="3" name="תיבת טקסט 2">
                <a:extLst>
                  <a:ext uri="{FF2B5EF4-FFF2-40B4-BE49-F238E27FC236}">
                    <a16:creationId xmlns:a16="http://schemas.microsoft.com/office/drawing/2014/main" id="{8EA7AB95-482F-4787-8C61-00CB9833802C}"/>
                  </a:ext>
                </a:extLst>
              </p:cNvPr>
              <p:cNvSpPr txBox="1"/>
              <p:nvPr/>
            </p:nvSpPr>
            <p:spPr>
              <a:xfrm>
                <a:off x="6728397" y="2615827"/>
                <a:ext cx="975360" cy="26161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he-IL" sz="11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פלטה</a:t>
                </a:r>
                <a:r>
                  <a:rPr lang="he-IL" sz="1100" b="1" dirty="0">
                    <a:solidFill>
                      <a:schemeClr val="accent6">
                        <a:lumMod val="75000"/>
                      </a:schemeClr>
                    </a:solidFill>
                    <a:latin typeface="David" panose="020E0502060401010101" pitchFamily="34" charset="-79"/>
                    <a:cs typeface="David" panose="020E0502060401010101" pitchFamily="34" charset="-79"/>
                  </a:rPr>
                  <a:t> </a:t>
                </a:r>
                <a:r>
                  <a:rPr lang="he-IL" sz="11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עליונה</a:t>
                </a:r>
              </a:p>
            </p:txBody>
          </p:sp>
          <p:cxnSp>
            <p:nvCxnSpPr>
              <p:cNvPr id="4" name="מחבר חץ ישר 3">
                <a:extLst>
                  <a:ext uri="{FF2B5EF4-FFF2-40B4-BE49-F238E27FC236}">
                    <a16:creationId xmlns:a16="http://schemas.microsoft.com/office/drawing/2014/main" id="{E6F67E63-D8E9-4E9F-AE64-55FDF76C52C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945504" y="2887601"/>
                <a:ext cx="4342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תיבת טקסט 4">
                <a:extLst>
                  <a:ext uri="{FF2B5EF4-FFF2-40B4-BE49-F238E27FC236}">
                    <a16:creationId xmlns:a16="http://schemas.microsoft.com/office/drawing/2014/main" id="{22C94E26-F40C-47C9-BB68-58914F5693CD}"/>
                  </a:ext>
                </a:extLst>
              </p:cNvPr>
              <p:cNvSpPr txBox="1"/>
              <p:nvPr/>
            </p:nvSpPr>
            <p:spPr>
              <a:xfrm>
                <a:off x="5744153" y="2129102"/>
                <a:ext cx="975359" cy="26161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he-IL" sz="11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מטריצת</a:t>
                </a:r>
                <a:r>
                  <a:rPr lang="he-IL" sz="1100" b="1" dirty="0">
                    <a:solidFill>
                      <a:schemeClr val="accent6">
                        <a:lumMod val="75000"/>
                      </a:schemeClr>
                    </a:solidFill>
                    <a:latin typeface="David" panose="020E0502060401010101" pitchFamily="34" charset="-79"/>
                    <a:cs typeface="David" panose="020E0502060401010101" pitchFamily="34" charset="-79"/>
                  </a:rPr>
                  <a:t> </a:t>
                </a:r>
                <a:r>
                  <a:rPr lang="he-IL" sz="11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אורות</a:t>
                </a:r>
              </a:p>
            </p:txBody>
          </p:sp>
          <p:sp>
            <p:nvSpPr>
              <p:cNvPr id="10" name="תיבת טקסט 9">
                <a:extLst>
                  <a:ext uri="{FF2B5EF4-FFF2-40B4-BE49-F238E27FC236}">
                    <a16:creationId xmlns:a16="http://schemas.microsoft.com/office/drawing/2014/main" id="{2D621108-F0B5-4B02-A5F0-63C1375DF94E}"/>
                  </a:ext>
                </a:extLst>
              </p:cNvPr>
              <p:cNvSpPr txBox="1"/>
              <p:nvPr/>
            </p:nvSpPr>
            <p:spPr>
              <a:xfrm>
                <a:off x="4420566" y="3213811"/>
                <a:ext cx="975360" cy="26161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he-IL" sz="11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מצלמה</a:t>
                </a:r>
              </a:p>
            </p:txBody>
          </p:sp>
          <p:cxnSp>
            <p:nvCxnSpPr>
              <p:cNvPr id="11" name="מחבר חץ ישר 10">
                <a:extLst>
                  <a:ext uri="{FF2B5EF4-FFF2-40B4-BE49-F238E27FC236}">
                    <a16:creationId xmlns:a16="http://schemas.microsoft.com/office/drawing/2014/main" id="{5F90C199-F00D-4B72-9849-61AFEFE283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87466" y="3451295"/>
                <a:ext cx="4342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מחבר חץ ישר 11">
                <a:extLst>
                  <a:ext uri="{FF2B5EF4-FFF2-40B4-BE49-F238E27FC236}">
                    <a16:creationId xmlns:a16="http://schemas.microsoft.com/office/drawing/2014/main" id="{F100778E-3441-4C37-B82F-08D7FB4AB13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851846" y="3061946"/>
                <a:ext cx="356020" cy="215189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תיבת טקסט 12">
                <a:extLst>
                  <a:ext uri="{FF2B5EF4-FFF2-40B4-BE49-F238E27FC236}">
                    <a16:creationId xmlns:a16="http://schemas.microsoft.com/office/drawing/2014/main" id="{31A5368C-5D5A-4027-AE3F-6F560DC058DD}"/>
                  </a:ext>
                </a:extLst>
              </p:cNvPr>
              <p:cNvSpPr txBox="1"/>
              <p:nvPr/>
            </p:nvSpPr>
            <p:spPr>
              <a:xfrm>
                <a:off x="7128918" y="2919713"/>
                <a:ext cx="975360" cy="26161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he-IL" sz="11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מסב</a:t>
                </a:r>
                <a:r>
                  <a:rPr lang="he-IL" sz="1100" b="1" dirty="0">
                    <a:solidFill>
                      <a:schemeClr val="accent6">
                        <a:lumMod val="75000"/>
                      </a:schemeClr>
                    </a:solidFill>
                    <a:latin typeface="David" panose="020E0502060401010101" pitchFamily="34" charset="-79"/>
                    <a:cs typeface="David" panose="020E0502060401010101" pitchFamily="34" charset="-79"/>
                  </a:rPr>
                  <a:t> </a:t>
                </a:r>
                <a:r>
                  <a:rPr lang="he-IL" sz="11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ליניארי</a:t>
                </a:r>
              </a:p>
            </p:txBody>
          </p:sp>
          <p:cxnSp>
            <p:nvCxnSpPr>
              <p:cNvPr id="17" name="מחבר חץ ישר 16">
                <a:extLst>
                  <a:ext uri="{FF2B5EF4-FFF2-40B4-BE49-F238E27FC236}">
                    <a16:creationId xmlns:a16="http://schemas.microsoft.com/office/drawing/2014/main" id="{4A07A622-F06E-4D81-942D-D29E9745FC12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948459" y="2608485"/>
                <a:ext cx="4342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תיבת טקסט 26">
              <a:extLst>
                <a:ext uri="{FF2B5EF4-FFF2-40B4-BE49-F238E27FC236}">
                  <a16:creationId xmlns:a16="http://schemas.microsoft.com/office/drawing/2014/main" id="{91F4855F-1C3C-0A59-1B2B-FDDFFD7DD45E}"/>
                </a:ext>
              </a:extLst>
            </p:cNvPr>
            <p:cNvSpPr txBox="1"/>
            <p:nvPr/>
          </p:nvSpPr>
          <p:spPr>
            <a:xfrm>
              <a:off x="4299786" y="2409738"/>
              <a:ext cx="975360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1100" b="1" dirty="0">
                  <a:latin typeface="David" panose="020E0502060401010101" pitchFamily="34" charset="-79"/>
                  <a:cs typeface="David" panose="020E0502060401010101" pitchFamily="34" charset="-79"/>
                </a:rPr>
                <a:t>מתג</a:t>
              </a:r>
            </a:p>
          </p:txBody>
        </p:sp>
        <p:cxnSp>
          <p:nvCxnSpPr>
            <p:cNvPr id="28" name="מחבר חץ ישר 27">
              <a:extLst>
                <a:ext uri="{FF2B5EF4-FFF2-40B4-BE49-F238E27FC236}">
                  <a16:creationId xmlns:a16="http://schemas.microsoft.com/office/drawing/2014/main" id="{42D46EAD-B495-0CD8-14E5-8A23DC5CB536}"/>
                </a:ext>
              </a:extLst>
            </p:cNvPr>
            <p:cNvCxnSpPr>
              <a:cxnSpLocks/>
            </p:cNvCxnSpPr>
            <p:nvPr/>
          </p:nvCxnSpPr>
          <p:spPr>
            <a:xfrm>
              <a:off x="4963027" y="2562896"/>
              <a:ext cx="435355" cy="8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9179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קבוצה 7">
            <a:extLst>
              <a:ext uri="{FF2B5EF4-FFF2-40B4-BE49-F238E27FC236}">
                <a16:creationId xmlns:a16="http://schemas.microsoft.com/office/drawing/2014/main" id="{F2F83F5B-36A5-43C3-B46B-B93712DE19F1}"/>
              </a:ext>
            </a:extLst>
          </p:cNvPr>
          <p:cNvGrpSpPr/>
          <p:nvPr/>
        </p:nvGrpSpPr>
        <p:grpSpPr>
          <a:xfrm>
            <a:off x="1350178" y="1918004"/>
            <a:ext cx="8523027" cy="3021991"/>
            <a:chOff x="1350178" y="1918004"/>
            <a:chExt cx="8523027" cy="3021991"/>
          </a:xfrm>
        </p:grpSpPr>
        <p:pic>
          <p:nvPicPr>
            <p:cNvPr id="5" name="תמונה 4">
              <a:extLst>
                <a:ext uri="{FF2B5EF4-FFF2-40B4-BE49-F238E27FC236}">
                  <a16:creationId xmlns:a16="http://schemas.microsoft.com/office/drawing/2014/main" id="{4C0B6A2C-503F-469B-886F-C783AA7F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362" b="92843" l="6369" r="92412">
                          <a14:foregroundMark x1="81978" y1="42536" x2="92141" y2="37628"/>
                          <a14:foregroundMark x1="92141" y1="37628" x2="92547" y2="37628"/>
                          <a14:foregroundMark x1="57995" y1="14110" x2="58130" y2="7566"/>
                          <a14:foregroundMark x1="11247" y1="55828" x2="6369" y2="55828"/>
                          <a14:foregroundMark x1="48374" y1="85276" x2="45664" y2="9284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350178" y="1918004"/>
              <a:ext cx="4560796" cy="3021991"/>
            </a:xfrm>
            <a:prstGeom prst="rect">
              <a:avLst/>
            </a:prstGeom>
          </p:spPr>
        </p:pic>
        <p:pic>
          <p:nvPicPr>
            <p:cNvPr id="7" name="תמונה 6">
              <a:extLst>
                <a:ext uri="{FF2B5EF4-FFF2-40B4-BE49-F238E27FC236}">
                  <a16:creationId xmlns:a16="http://schemas.microsoft.com/office/drawing/2014/main" id="{E96B90AA-8995-4548-81D8-A87873500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606" b="93850" l="2921" r="97595">
                          <a14:foregroundMark x1="7732" y1="58542" x2="9107" y2="47608"/>
                          <a14:foregroundMark x1="41924" y1="10706" x2="57732" y2="6606"/>
                          <a14:foregroundMark x1="57732" y1="6606" x2="75773" y2="7289"/>
                          <a14:foregroundMark x1="93986" y1="34624" x2="93986" y2="47608"/>
                          <a14:foregroundMark x1="52577" y1="92938" x2="44330" y2="94077"/>
                          <a14:foregroundMark x1="97595" y1="48519" x2="97079" y2="45786"/>
                          <a14:foregroundMark x1="6014" y1="54670" x2="2921" y2="5489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910974" y="1918004"/>
              <a:ext cx="3962231" cy="2988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34928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קבוצה 30">
            <a:extLst>
              <a:ext uri="{FF2B5EF4-FFF2-40B4-BE49-F238E27FC236}">
                <a16:creationId xmlns:a16="http://schemas.microsoft.com/office/drawing/2014/main" id="{82A86519-DC59-4CA5-904E-66FD9099010D}"/>
              </a:ext>
            </a:extLst>
          </p:cNvPr>
          <p:cNvGrpSpPr/>
          <p:nvPr/>
        </p:nvGrpSpPr>
        <p:grpSpPr>
          <a:xfrm>
            <a:off x="-249188" y="1918004"/>
            <a:ext cx="10902157" cy="3021991"/>
            <a:chOff x="-249188" y="1918004"/>
            <a:chExt cx="10902157" cy="3021991"/>
          </a:xfrm>
        </p:grpSpPr>
        <p:grpSp>
          <p:nvGrpSpPr>
            <p:cNvPr id="6" name="קבוצה 5">
              <a:extLst>
                <a:ext uri="{FF2B5EF4-FFF2-40B4-BE49-F238E27FC236}">
                  <a16:creationId xmlns:a16="http://schemas.microsoft.com/office/drawing/2014/main" id="{9F2B7CAC-4123-481A-A3BB-254273B79875}"/>
                </a:ext>
              </a:extLst>
            </p:cNvPr>
            <p:cNvGrpSpPr/>
            <p:nvPr/>
          </p:nvGrpSpPr>
          <p:grpSpPr>
            <a:xfrm>
              <a:off x="1350178" y="1918004"/>
              <a:ext cx="8523027" cy="3021991"/>
              <a:chOff x="1350178" y="1918004"/>
              <a:chExt cx="8523027" cy="3021991"/>
            </a:xfrm>
          </p:grpSpPr>
          <p:pic>
            <p:nvPicPr>
              <p:cNvPr id="9" name="תמונה 8">
                <a:extLst>
                  <a:ext uri="{FF2B5EF4-FFF2-40B4-BE49-F238E27FC236}">
                    <a16:creationId xmlns:a16="http://schemas.microsoft.com/office/drawing/2014/main" id="{91BAA597-6AF9-4CF2-9146-325D1F295F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7362" b="92843" l="6369" r="92412">
                            <a14:foregroundMark x1="81978" y1="42536" x2="92141" y2="37628"/>
                            <a14:foregroundMark x1="92141" y1="37628" x2="92547" y2="37628"/>
                            <a14:foregroundMark x1="57995" y1="14110" x2="58130" y2="7566"/>
                            <a14:foregroundMark x1="11247" y1="55828" x2="6369" y2="55828"/>
                            <a14:foregroundMark x1="48374" y1="85276" x2="45664" y2="92843"/>
                          </a14:backgroundRemoval>
                        </a14:imgEffect>
                        <a14:imgEffect>
                          <a14:colorTemperature colorTemp="2633"/>
                        </a14:imgEffect>
                        <a14:imgEffect>
                          <a14:saturation sat="24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350178" y="1918004"/>
                <a:ext cx="4560796" cy="3021991"/>
              </a:xfrm>
              <a:prstGeom prst="rect">
                <a:avLst/>
              </a:prstGeom>
            </p:spPr>
          </p:pic>
          <p:pic>
            <p:nvPicPr>
              <p:cNvPr id="10" name="תמונה 9">
                <a:extLst>
                  <a:ext uri="{FF2B5EF4-FFF2-40B4-BE49-F238E27FC236}">
                    <a16:creationId xmlns:a16="http://schemas.microsoft.com/office/drawing/2014/main" id="{50D87EEF-F348-4E15-B4EC-9AD1EB374B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6606" b="93850" l="2921" r="97595">
                            <a14:foregroundMark x1="7732" y1="58542" x2="9107" y2="47608"/>
                            <a14:foregroundMark x1="41924" y1="10706" x2="57732" y2="6606"/>
                            <a14:foregroundMark x1="57732" y1="6606" x2="75773" y2="7289"/>
                            <a14:foregroundMark x1="93986" y1="34624" x2="93986" y2="47608"/>
                            <a14:foregroundMark x1="52577" y1="92938" x2="44330" y2="94077"/>
                            <a14:foregroundMark x1="97595" y1="48519" x2="97079" y2="45786"/>
                            <a14:foregroundMark x1="6014" y1="54670" x2="2921" y2="54897"/>
                          </a14:backgroundRemoval>
                        </a14:imgEffect>
                        <a14:imgEffect>
                          <a14:colorTemperature colorTemp="2633"/>
                        </a14:imgEffect>
                        <a14:imgEffect>
                          <a14:saturation sat="24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910974" y="1918004"/>
                <a:ext cx="3962231" cy="2988693"/>
              </a:xfrm>
              <a:prstGeom prst="rect">
                <a:avLst/>
              </a:prstGeom>
            </p:spPr>
          </p:pic>
        </p:grpSp>
        <p:sp>
          <p:nvSpPr>
            <p:cNvPr id="2" name="תיבת טקסט 1">
              <a:extLst>
                <a:ext uri="{FF2B5EF4-FFF2-40B4-BE49-F238E27FC236}">
                  <a16:creationId xmlns:a16="http://schemas.microsoft.com/office/drawing/2014/main" id="{EFF23164-56E4-4BBC-BA84-FFB93E281E00}"/>
                </a:ext>
              </a:extLst>
            </p:cNvPr>
            <p:cNvSpPr txBox="1"/>
            <p:nvPr/>
          </p:nvSpPr>
          <p:spPr>
            <a:xfrm>
              <a:off x="316344" y="2362511"/>
              <a:ext cx="1879600" cy="33855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he-IL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נישה למטריצת אורות</a:t>
              </a:r>
            </a:p>
          </p:txBody>
        </p:sp>
        <p:sp>
          <p:nvSpPr>
            <p:cNvPr id="15" name="תיבת טקסט 14">
              <a:extLst>
                <a:ext uri="{FF2B5EF4-FFF2-40B4-BE49-F238E27FC236}">
                  <a16:creationId xmlns:a16="http://schemas.microsoft.com/office/drawing/2014/main" id="{E36FC391-0136-45BB-98F0-A9CCE9F0A0AB}"/>
                </a:ext>
              </a:extLst>
            </p:cNvPr>
            <p:cNvSpPr txBox="1"/>
            <p:nvPr/>
          </p:nvSpPr>
          <p:spPr>
            <a:xfrm>
              <a:off x="-249188" y="3217230"/>
              <a:ext cx="1879600" cy="33855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he-IL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נישה למצלמה</a:t>
              </a:r>
            </a:p>
          </p:txBody>
        </p:sp>
        <p:sp>
          <p:nvSpPr>
            <p:cNvPr id="16" name="תיבת טקסט 15">
              <a:extLst>
                <a:ext uri="{FF2B5EF4-FFF2-40B4-BE49-F238E27FC236}">
                  <a16:creationId xmlns:a16="http://schemas.microsoft.com/office/drawing/2014/main" id="{90DDE2C4-A454-4B04-9213-4C39D2CFF20C}"/>
                </a:ext>
              </a:extLst>
            </p:cNvPr>
            <p:cNvSpPr txBox="1"/>
            <p:nvPr/>
          </p:nvSpPr>
          <p:spPr>
            <a:xfrm>
              <a:off x="9730103" y="2416542"/>
              <a:ext cx="922866" cy="33933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he-IL" sz="1600" dirty="0">
                  <a:latin typeface="David" panose="020E0502060401010101" pitchFamily="34" charset="-79"/>
                  <a:cs typeface="David" panose="020E0502060401010101" pitchFamily="34" charset="-79"/>
                </a:rPr>
                <a:t>בתי מסב</a:t>
              </a:r>
            </a:p>
          </p:txBody>
        </p:sp>
        <p:cxnSp>
          <p:nvCxnSpPr>
            <p:cNvPr id="18" name="מחבר חץ ישר 17">
              <a:extLst>
                <a:ext uri="{FF2B5EF4-FFF2-40B4-BE49-F238E27FC236}">
                  <a16:creationId xmlns:a16="http://schemas.microsoft.com/office/drawing/2014/main" id="{0B3132C0-A0FB-493E-8892-28D9F535876F}"/>
                </a:ext>
              </a:extLst>
            </p:cNvPr>
            <p:cNvCxnSpPr>
              <a:cxnSpLocks/>
            </p:cNvCxnSpPr>
            <p:nvPr/>
          </p:nvCxnSpPr>
          <p:spPr>
            <a:xfrm>
              <a:off x="2116667" y="2586207"/>
              <a:ext cx="165946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מחבר חץ ישר 18">
              <a:extLst>
                <a:ext uri="{FF2B5EF4-FFF2-40B4-BE49-F238E27FC236}">
                  <a16:creationId xmlns:a16="http://schemas.microsoft.com/office/drawing/2014/main" id="{23E3661C-811A-4B35-AA0A-DBCBFFAD97DE}"/>
                </a:ext>
              </a:extLst>
            </p:cNvPr>
            <p:cNvCxnSpPr>
              <a:cxnSpLocks/>
            </p:cNvCxnSpPr>
            <p:nvPr/>
          </p:nvCxnSpPr>
          <p:spPr>
            <a:xfrm>
              <a:off x="1551986" y="3356625"/>
              <a:ext cx="840681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חץ ישר 21">
              <a:extLst>
                <a:ext uri="{FF2B5EF4-FFF2-40B4-BE49-F238E27FC236}">
                  <a16:creationId xmlns:a16="http://schemas.microsoft.com/office/drawing/2014/main" id="{AB711D68-2D35-413C-9F15-0A15983BADAD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flipH="1">
              <a:off x="9266683" y="2586207"/>
              <a:ext cx="463420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32791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BB77CBE8-D40E-09B6-093F-BA5D44D0C109}"/>
              </a:ext>
            </a:extLst>
          </p:cNvPr>
          <p:cNvGrpSpPr/>
          <p:nvPr/>
        </p:nvGrpSpPr>
        <p:grpSpPr>
          <a:xfrm>
            <a:off x="535405" y="353114"/>
            <a:ext cx="10238874" cy="6504886"/>
            <a:chOff x="535405" y="353114"/>
            <a:chExt cx="10238874" cy="6504886"/>
          </a:xfrm>
        </p:grpSpPr>
        <p:grpSp>
          <p:nvGrpSpPr>
            <p:cNvPr id="12" name="קבוצה 11">
              <a:extLst>
                <a:ext uri="{FF2B5EF4-FFF2-40B4-BE49-F238E27FC236}">
                  <a16:creationId xmlns:a16="http://schemas.microsoft.com/office/drawing/2014/main" id="{D8EA8C18-F79A-4D0F-90EC-BE5F6EDF4237}"/>
                </a:ext>
              </a:extLst>
            </p:cNvPr>
            <p:cNvGrpSpPr/>
            <p:nvPr/>
          </p:nvGrpSpPr>
          <p:grpSpPr>
            <a:xfrm>
              <a:off x="535405" y="353114"/>
              <a:ext cx="10238874" cy="2902226"/>
              <a:chOff x="-135555" y="1981120"/>
              <a:chExt cx="10899790" cy="3089564"/>
            </a:xfrm>
          </p:grpSpPr>
          <p:pic>
            <p:nvPicPr>
              <p:cNvPr id="11" name="תמונה 10">
                <a:extLst>
                  <a:ext uri="{FF2B5EF4-FFF2-40B4-BE49-F238E27FC236}">
                    <a16:creationId xmlns:a16="http://schemas.microsoft.com/office/drawing/2014/main" id="{7C1F2A1A-6134-4E95-877E-E5A9C55DC2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7978" b="85281" l="25469" r="77969">
                            <a14:foregroundMark x1="67135" y1="39663" x2="60781" y2="33483"/>
                            <a14:foregroundMark x1="60781" y1="33483" x2="38698" y2="48764"/>
                            <a14:foregroundMark x1="38698" y1="48764" x2="36563" y2="68652"/>
                            <a14:foregroundMark x1="36563" y1="68652" x2="42135" y2="68764"/>
                            <a14:foregroundMark x1="67969" y1="65955" x2="55573" y2="65843"/>
                            <a14:foregroundMark x1="55573" y1="65843" x2="38177" y2="51124"/>
                            <a14:foregroundMark x1="38177" y1="51124" x2="49323" y2="52697"/>
                            <a14:foregroundMark x1="49323" y1="52697" x2="54896" y2="50449"/>
                            <a14:foregroundMark x1="54896" y1="50449" x2="68385" y2="56404"/>
                            <a14:foregroundMark x1="68385" y1="56404" x2="72813" y2="47865"/>
                            <a14:foregroundMark x1="75000" y1="46067" x2="67760" y2="62247"/>
                            <a14:foregroundMark x1="67760" y1="62247" x2="47083" y2="53034"/>
                            <a14:foregroundMark x1="47083" y1="53034" x2="54531" y2="27528"/>
                            <a14:foregroundMark x1="54531" y1="27528" x2="60469" y2="36067"/>
                            <a14:foregroundMark x1="60469" y1="36067" x2="60573" y2="36404"/>
                            <a14:foregroundMark x1="36146" y1="31910" x2="46354" y2="53034"/>
                            <a14:foregroundMark x1="46354" y1="53034" x2="47083" y2="52809"/>
                            <a14:foregroundMark x1="60833" y1="37640" x2="58125" y2="46629"/>
                            <a14:foregroundMark x1="75938" y1="37865" x2="77656" y2="50449"/>
                            <a14:foregroundMark x1="77656" y1="50449" x2="75104" y2="67528"/>
                            <a14:foregroundMark x1="75104" y1="67528" x2="74792" y2="68202"/>
                            <a14:foregroundMark x1="57344" y1="72921" x2="45365" y2="71236"/>
                            <a14:foregroundMark x1="45365" y1="71236" x2="32240" y2="52022"/>
                            <a14:foregroundMark x1="32240" y1="52022" x2="31354" y2="47303"/>
                            <a14:foregroundMark x1="43594" y1="34944" x2="52604" y2="27753"/>
                            <a14:foregroundMark x1="52604" y1="27753" x2="68073" y2="29888"/>
                            <a14:foregroundMark x1="77969" y1="49551" x2="77969" y2="49551"/>
                            <a14:foregroundMark x1="57604" y1="20000" x2="57604" y2="20000"/>
                            <a14:foregroundMark x1="30000" y1="49775" x2="30000" y2="49775"/>
                            <a14:foregroundMark x1="27813" y1="53483" x2="27813" y2="53483"/>
                            <a14:foregroundMark x1="53073" y1="83933" x2="53073" y2="83933"/>
                            <a14:foregroundMark x1="53073" y1="85169" x2="53073" y2="85169"/>
                            <a14:foregroundMark x1="53542" y1="85393" x2="53542" y2="85393"/>
                            <a14:foregroundMark x1="55365" y1="84382" x2="55365" y2="84382"/>
                            <a14:foregroundMark x1="55729" y1="84944" x2="56094" y2="84944"/>
                            <a14:foregroundMark x1="63906" y1="80899" x2="63906" y2="80899"/>
                            <a14:foregroundMark x1="69792" y1="75506" x2="69792" y2="75506"/>
                            <a14:foregroundMark x1="77083" y1="63034" x2="77083" y2="63034"/>
                            <a14:foregroundMark x1="71406" y1="72921" x2="71406" y2="72921"/>
                            <a14:foregroundMark x1="71406" y1="73146" x2="71406" y2="73146"/>
                            <a14:foregroundMark x1="71406" y1="73483" x2="71406" y2="73483"/>
                            <a14:foregroundMark x1="72552" y1="72247" x2="72552" y2="72247"/>
                            <a14:foregroundMark x1="73490" y1="70449" x2="73490" y2="70449"/>
                            <a14:foregroundMark x1="67604" y1="77978" x2="67604" y2="77978"/>
                            <a14:foregroundMark x1="63698" y1="80225" x2="63698" y2="80225"/>
                            <a14:foregroundMark x1="60573" y1="82472" x2="60573" y2="82472"/>
                            <a14:foregroundMark x1="58490" y1="82921" x2="58177" y2="83146"/>
                            <a14:foregroundMark x1="50521" y1="84719" x2="50521" y2="84719"/>
                            <a14:foregroundMark x1="46042" y1="85393" x2="46042" y2="85393"/>
                            <a14:foregroundMark x1="43125" y1="84157" x2="36510" y2="80225"/>
                            <a14:foregroundMark x1="36510" y1="80225" x2="36354" y2="80000"/>
                            <a14:foregroundMark x1="43958" y1="83371" x2="51563" y2="83933"/>
                            <a14:foregroundMark x1="37604" y1="79663" x2="29740" y2="68764"/>
                            <a14:foregroundMark x1="29740" y1="68764" x2="28490" y2="65506"/>
                            <a14:foregroundMark x1="45000" y1="20674" x2="46510" y2="20225"/>
                            <a14:foregroundMark x1="64375" y1="22921" x2="64010" y2="19438"/>
                            <a14:foregroundMark x1="55365" y1="21910" x2="55625" y2="17978"/>
                            <a14:foregroundMark x1="28698" y1="57416" x2="25469" y2="57416"/>
                            <a14:foregroundMark x1="28073" y1="66404" x2="27760" y2="5505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253" t="15951" r="20193" b="9704"/>
              <a:stretch/>
            </p:blipFill>
            <p:spPr>
              <a:xfrm>
                <a:off x="1998067" y="2398340"/>
                <a:ext cx="4097933" cy="2588679"/>
              </a:xfrm>
              <a:prstGeom prst="rect">
                <a:avLst/>
              </a:prstGeom>
            </p:spPr>
          </p:pic>
          <p:pic>
            <p:nvPicPr>
              <p:cNvPr id="7" name="תמונה 6" descr="תמונה שמכילה שקע, אוסף תמונות&#10;&#10;התיאור נוצר באופן אוטומטי">
                <a:extLst>
                  <a:ext uri="{FF2B5EF4-FFF2-40B4-BE49-F238E27FC236}">
                    <a16:creationId xmlns:a16="http://schemas.microsoft.com/office/drawing/2014/main" id="{3870D5C4-DED2-4499-A6CC-F2D94B4407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2360" b="85281" l="26875" r="80677">
                            <a14:foregroundMark x1="60938" y1="15955" x2="58698" y2="12360"/>
                            <a14:foregroundMark x1="75521" y1="33034" x2="75521" y2="33034"/>
                            <a14:foregroundMark x1="75521" y1="33371" x2="75521" y2="33371"/>
                            <a14:foregroundMark x1="78021" y1="44944" x2="78021" y2="44944"/>
                            <a14:foregroundMark x1="46042" y1="82472" x2="48177" y2="84382"/>
                            <a14:foregroundMark x1="52917" y1="81348" x2="52760" y2="85281"/>
                            <a14:foregroundMark x1="33177" y1="62584" x2="29323" y2="49775"/>
                            <a14:foregroundMark x1="29323" y1="49775" x2="29583" y2="46966"/>
                            <a14:foregroundMark x1="28802" y1="60000" x2="26979" y2="54382"/>
                            <a14:foregroundMark x1="78958" y1="51798" x2="79063" y2="54607"/>
                            <a14:foregroundMark x1="66198" y1="35843" x2="56823" y2="40674"/>
                            <a14:foregroundMark x1="58698" y1="52360" x2="60938" y2="37191"/>
                            <a14:foregroundMark x1="60938" y1="37191" x2="61042" y2="36742"/>
                            <a14:foregroundMark x1="78802" y1="46629" x2="80677" y2="50674"/>
                            <a14:foregroundMark x1="34740" y1="30449" x2="42865" y2="65730"/>
                            <a14:foregroundMark x1="42865" y1="65730" x2="45938" y2="56854"/>
                            <a14:foregroundMark x1="45938" y1="56854" x2="45938" y2="5685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12" t="4370" r="19019" b="8813"/>
              <a:stretch/>
            </p:blipFill>
            <p:spPr>
              <a:xfrm>
                <a:off x="6194147" y="1981120"/>
                <a:ext cx="4227808" cy="3089564"/>
              </a:xfrm>
              <a:prstGeom prst="rect">
                <a:avLst/>
              </a:prstGeom>
            </p:spPr>
          </p:pic>
          <p:grpSp>
            <p:nvGrpSpPr>
              <p:cNvPr id="31" name="קבוצה 30">
                <a:extLst>
                  <a:ext uri="{FF2B5EF4-FFF2-40B4-BE49-F238E27FC236}">
                    <a16:creationId xmlns:a16="http://schemas.microsoft.com/office/drawing/2014/main" id="{82A86519-DC59-4CA5-904E-66FD9099010D}"/>
                  </a:ext>
                </a:extLst>
              </p:cNvPr>
              <p:cNvGrpSpPr/>
              <p:nvPr/>
            </p:nvGrpSpPr>
            <p:grpSpPr>
              <a:xfrm>
                <a:off x="-135555" y="2398340"/>
                <a:ext cx="10899790" cy="1649059"/>
                <a:chOff x="-89257" y="1931461"/>
                <a:chExt cx="10899790" cy="1649059"/>
              </a:xfrm>
            </p:grpSpPr>
            <p:sp>
              <p:nvSpPr>
                <p:cNvPr id="2" name="תיבת טקסט 1">
                  <a:extLst>
                    <a:ext uri="{FF2B5EF4-FFF2-40B4-BE49-F238E27FC236}">
                      <a16:creationId xmlns:a16="http://schemas.microsoft.com/office/drawing/2014/main" id="{EFF23164-56E4-4BBC-BA84-FFB93E281E00}"/>
                    </a:ext>
                  </a:extLst>
                </p:cNvPr>
                <p:cNvSpPr txBox="1"/>
                <p:nvPr/>
              </p:nvSpPr>
              <p:spPr>
                <a:xfrm>
                  <a:off x="-89257" y="2398339"/>
                  <a:ext cx="2155855" cy="393172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he-IL" b="1" dirty="0">
                      <a:latin typeface="David" panose="020E0502060401010101" pitchFamily="34" charset="-79"/>
                      <a:cs typeface="David" panose="020E0502060401010101" pitchFamily="34" charset="-79"/>
                    </a:rPr>
                    <a:t>נישה למטריצת אורות</a:t>
                  </a:r>
                </a:p>
              </p:txBody>
            </p:sp>
            <p:sp>
              <p:nvSpPr>
                <p:cNvPr id="15" name="תיבת טקסט 14">
                  <a:extLst>
                    <a:ext uri="{FF2B5EF4-FFF2-40B4-BE49-F238E27FC236}">
                      <a16:creationId xmlns:a16="http://schemas.microsoft.com/office/drawing/2014/main" id="{E36FC391-0136-45BB-98F0-A9CCE9F0A0AB}"/>
                    </a:ext>
                  </a:extLst>
                </p:cNvPr>
                <p:cNvSpPr txBox="1"/>
                <p:nvPr/>
              </p:nvSpPr>
              <p:spPr>
                <a:xfrm>
                  <a:off x="38826" y="3187348"/>
                  <a:ext cx="1547195" cy="393172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he-IL" b="1" dirty="0">
                      <a:latin typeface="David" panose="020E0502060401010101" pitchFamily="34" charset="-79"/>
                      <a:cs typeface="David" panose="020E0502060401010101" pitchFamily="34" charset="-79"/>
                    </a:rPr>
                    <a:t>נישה למצלמה</a:t>
                  </a:r>
                </a:p>
              </p:txBody>
            </p:sp>
            <p:sp>
              <p:nvSpPr>
                <p:cNvPr id="16" name="תיבת טקסט 15">
                  <a:extLst>
                    <a:ext uri="{FF2B5EF4-FFF2-40B4-BE49-F238E27FC236}">
                      <a16:creationId xmlns:a16="http://schemas.microsoft.com/office/drawing/2014/main" id="{90DDE2C4-A454-4B04-9213-4C39D2CFF20C}"/>
                    </a:ext>
                  </a:extLst>
                </p:cNvPr>
                <p:cNvSpPr txBox="1"/>
                <p:nvPr/>
              </p:nvSpPr>
              <p:spPr>
                <a:xfrm>
                  <a:off x="9778798" y="1931461"/>
                  <a:ext cx="1031735" cy="393172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he-IL" b="1" dirty="0">
                      <a:latin typeface="David" panose="020E0502060401010101" pitchFamily="34" charset="-79"/>
                      <a:cs typeface="David" panose="020E0502060401010101" pitchFamily="34" charset="-79"/>
                    </a:rPr>
                    <a:t>בתי מסב</a:t>
                  </a:r>
                </a:p>
              </p:txBody>
            </p:sp>
            <p:cxnSp>
              <p:nvCxnSpPr>
                <p:cNvPr id="18" name="מחבר חץ ישר 17">
                  <a:extLst>
                    <a:ext uri="{FF2B5EF4-FFF2-40B4-BE49-F238E27FC236}">
                      <a16:creationId xmlns:a16="http://schemas.microsoft.com/office/drawing/2014/main" id="{0B3132C0-A0FB-493E-8892-28D9F53587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16667" y="2586207"/>
                  <a:ext cx="1659466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מחבר חץ ישר 18">
                  <a:extLst>
                    <a:ext uri="{FF2B5EF4-FFF2-40B4-BE49-F238E27FC236}">
                      <a16:creationId xmlns:a16="http://schemas.microsoft.com/office/drawing/2014/main" id="{23E3661C-811A-4B35-AA0A-DBCBFFAD97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51986" y="3356625"/>
                  <a:ext cx="840681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מחבר חץ ישר 21">
                  <a:extLst>
                    <a:ext uri="{FF2B5EF4-FFF2-40B4-BE49-F238E27FC236}">
                      <a16:creationId xmlns:a16="http://schemas.microsoft.com/office/drawing/2014/main" id="{AB711D68-2D35-413C-9F15-0A15983BADAD}"/>
                    </a:ext>
                  </a:extLst>
                </p:cNvPr>
                <p:cNvCxnSpPr>
                  <a:cxnSpLocks/>
                  <a:stCxn id="16" idx="1"/>
                </p:cNvCxnSpPr>
                <p:nvPr/>
              </p:nvCxnSpPr>
              <p:spPr>
                <a:xfrm flipH="1" flipV="1">
                  <a:off x="9315378" y="2101126"/>
                  <a:ext cx="463420" cy="26921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" name="קבוצה 12">
              <a:extLst>
                <a:ext uri="{FF2B5EF4-FFF2-40B4-BE49-F238E27FC236}">
                  <a16:creationId xmlns:a16="http://schemas.microsoft.com/office/drawing/2014/main" id="{B2BD5262-D5A2-A4FA-9D84-8F95BCBA7A5A}"/>
                </a:ext>
              </a:extLst>
            </p:cNvPr>
            <p:cNvGrpSpPr/>
            <p:nvPr/>
          </p:nvGrpSpPr>
          <p:grpSpPr>
            <a:xfrm>
              <a:off x="2861946" y="3072345"/>
              <a:ext cx="6468108" cy="3785655"/>
              <a:chOff x="3165468" y="2255921"/>
              <a:chExt cx="5755948" cy="3368842"/>
            </a:xfrm>
          </p:grpSpPr>
          <p:pic>
            <p:nvPicPr>
              <p:cNvPr id="14" name="תמונה 13" descr="תמונה שמכילה טקסט, מבני מתכת&#10;&#10;התיאור נוצר באופן אוטומטי">
                <a:extLst>
                  <a:ext uri="{FF2B5EF4-FFF2-40B4-BE49-F238E27FC236}">
                    <a16:creationId xmlns:a16="http://schemas.microsoft.com/office/drawing/2014/main" id="{24832416-2112-6893-F72A-CE2C1D072D5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35169" b="82809" l="39896" r="66406">
                            <a14:foregroundMark x1="41458" y1="55843" x2="41771" y2="51236"/>
                            <a14:foregroundMark x1="40729" y1="67191" x2="42083" y2="68989"/>
                            <a14:foregroundMark x1="41250" y1="56854" x2="39896" y2="56854"/>
                            <a14:foregroundMark x1="53698" y1="46404" x2="53698" y2="59663"/>
                            <a14:foregroundMark x1="46771" y1="49438" x2="46875" y2="65955"/>
                            <a14:foregroundMark x1="60573" y1="57303" x2="57031" y2="64607"/>
                            <a14:foregroundMark x1="46615" y1="71011" x2="45156" y2="63034"/>
                            <a14:foregroundMark x1="45156" y1="63034" x2="45208" y2="62697"/>
                          </a14:backgroundRemoval>
                        </a14:imgEffect>
                        <a14:imgEffect>
                          <a14:colorTemperature colorTemp="7914"/>
                        </a14:imgEffect>
                        <a14:imgEffect>
                          <a14:saturation sat="67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079" t="29243" r="30428" b="11148"/>
              <a:stretch/>
            </p:blipFill>
            <p:spPr>
              <a:xfrm>
                <a:off x="4764505" y="2255921"/>
                <a:ext cx="3717758" cy="3368842"/>
              </a:xfrm>
              <a:prstGeom prst="rect">
                <a:avLst/>
              </a:prstGeom>
            </p:spPr>
          </p:pic>
          <p:grpSp>
            <p:nvGrpSpPr>
              <p:cNvPr id="17" name="קבוצה 16">
                <a:extLst>
                  <a:ext uri="{FF2B5EF4-FFF2-40B4-BE49-F238E27FC236}">
                    <a16:creationId xmlns:a16="http://schemas.microsoft.com/office/drawing/2014/main" id="{B5814BD9-6282-B69D-1743-70643C39EBE3}"/>
                  </a:ext>
                </a:extLst>
              </p:cNvPr>
              <p:cNvGrpSpPr/>
              <p:nvPr/>
            </p:nvGrpSpPr>
            <p:grpSpPr>
              <a:xfrm>
                <a:off x="3165468" y="2328146"/>
                <a:ext cx="5755948" cy="2109804"/>
                <a:chOff x="3211766" y="1861267"/>
                <a:chExt cx="5755948" cy="2109804"/>
              </a:xfrm>
            </p:grpSpPr>
            <p:sp>
              <p:nvSpPr>
                <p:cNvPr id="20" name="תיבת טקסט 19">
                  <a:extLst>
                    <a:ext uri="{FF2B5EF4-FFF2-40B4-BE49-F238E27FC236}">
                      <a16:creationId xmlns:a16="http://schemas.microsoft.com/office/drawing/2014/main" id="{9696EF3D-BA57-8B92-A024-69D4754E82EF}"/>
                    </a:ext>
                  </a:extLst>
                </p:cNvPr>
                <p:cNvSpPr txBox="1"/>
                <p:nvPr/>
              </p:nvSpPr>
              <p:spPr>
                <a:xfrm>
                  <a:off x="4925103" y="1861267"/>
                  <a:ext cx="1937863" cy="338554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he-IL" b="1" dirty="0">
                      <a:latin typeface="David" panose="020E0502060401010101" pitchFamily="34" charset="-79"/>
                      <a:cs typeface="David" panose="020E0502060401010101" pitchFamily="34" charset="-79"/>
                    </a:rPr>
                    <a:t>אחיזה למטריצת אורות</a:t>
                  </a:r>
                </a:p>
              </p:txBody>
            </p:sp>
            <p:sp>
              <p:nvSpPr>
                <p:cNvPr id="21" name="תיבת טקסט 20">
                  <a:extLst>
                    <a:ext uri="{FF2B5EF4-FFF2-40B4-BE49-F238E27FC236}">
                      <a16:creationId xmlns:a16="http://schemas.microsoft.com/office/drawing/2014/main" id="{C0BC7214-91D3-1D53-BF1A-9B8226068840}"/>
                    </a:ext>
                  </a:extLst>
                </p:cNvPr>
                <p:cNvSpPr txBox="1"/>
                <p:nvPr/>
              </p:nvSpPr>
              <p:spPr>
                <a:xfrm>
                  <a:off x="3417120" y="3632517"/>
                  <a:ext cx="1285080" cy="338554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he-IL" b="1" dirty="0">
                      <a:latin typeface="David" panose="020E0502060401010101" pitchFamily="34" charset="-79"/>
                      <a:cs typeface="David" panose="020E0502060401010101" pitchFamily="34" charset="-79"/>
                    </a:rPr>
                    <a:t>נישה למצלמה</a:t>
                  </a:r>
                </a:p>
              </p:txBody>
            </p:sp>
            <p:sp>
              <p:nvSpPr>
                <p:cNvPr id="23" name="תיבת טקסט 22">
                  <a:extLst>
                    <a:ext uri="{FF2B5EF4-FFF2-40B4-BE49-F238E27FC236}">
                      <a16:creationId xmlns:a16="http://schemas.microsoft.com/office/drawing/2014/main" id="{1D969880-095F-B63D-2C15-C2E20F1C8A33}"/>
                    </a:ext>
                  </a:extLst>
                </p:cNvPr>
                <p:cNvSpPr txBox="1"/>
                <p:nvPr/>
              </p:nvSpPr>
              <p:spPr>
                <a:xfrm>
                  <a:off x="7671471" y="2362741"/>
                  <a:ext cx="922866" cy="339330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he-IL" b="1" dirty="0">
                      <a:latin typeface="David" panose="020E0502060401010101" pitchFamily="34" charset="-79"/>
                      <a:cs typeface="David" panose="020E0502060401010101" pitchFamily="34" charset="-79"/>
                    </a:rPr>
                    <a:t>בתי מסב</a:t>
                  </a:r>
                </a:p>
              </p:txBody>
            </p:sp>
            <p:cxnSp>
              <p:nvCxnSpPr>
                <p:cNvPr id="24" name="מחבר חץ ישר 23">
                  <a:extLst>
                    <a:ext uri="{FF2B5EF4-FFF2-40B4-BE49-F238E27FC236}">
                      <a16:creationId xmlns:a16="http://schemas.microsoft.com/office/drawing/2014/main" id="{2D25C9A9-34F6-215E-D803-29C93C6F60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65835" y="2199820"/>
                  <a:ext cx="336929" cy="553355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מחבר חץ ישר 24">
                  <a:extLst>
                    <a:ext uri="{FF2B5EF4-FFF2-40B4-BE49-F238E27FC236}">
                      <a16:creationId xmlns:a16="http://schemas.microsoft.com/office/drawing/2014/main" id="{A78BF97A-E462-07DE-2EBD-391FEB16D6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668165" y="3801794"/>
                  <a:ext cx="840681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מחבר חץ ישר 25">
                  <a:extLst>
                    <a:ext uri="{FF2B5EF4-FFF2-40B4-BE49-F238E27FC236}">
                      <a16:creationId xmlns:a16="http://schemas.microsoft.com/office/drawing/2014/main" id="{1F0443D9-9EFE-C670-7F17-A1D74608C8CF}"/>
                    </a:ext>
                  </a:extLst>
                </p:cNvPr>
                <p:cNvCxnSpPr>
                  <a:cxnSpLocks/>
                  <a:stCxn id="23" idx="1"/>
                </p:cNvCxnSpPr>
                <p:nvPr/>
              </p:nvCxnSpPr>
              <p:spPr>
                <a:xfrm flipH="1">
                  <a:off x="7208051" y="2532406"/>
                  <a:ext cx="463420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תיבת טקסט 26">
                  <a:extLst>
                    <a:ext uri="{FF2B5EF4-FFF2-40B4-BE49-F238E27FC236}">
                      <a16:creationId xmlns:a16="http://schemas.microsoft.com/office/drawing/2014/main" id="{F4E227BE-923E-F873-71A8-37324B8E8C9B}"/>
                    </a:ext>
                  </a:extLst>
                </p:cNvPr>
                <p:cNvSpPr txBox="1"/>
                <p:nvPr/>
              </p:nvSpPr>
              <p:spPr>
                <a:xfrm>
                  <a:off x="7846646" y="2962121"/>
                  <a:ext cx="1121068" cy="338554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he-IL" b="1" dirty="0">
                      <a:latin typeface="David" panose="020E0502060401010101" pitchFamily="34" charset="-79"/>
                      <a:cs typeface="David" panose="020E0502060401010101" pitchFamily="34" charset="-79"/>
                    </a:rPr>
                    <a:t>בתי מתגים</a:t>
                  </a:r>
                </a:p>
              </p:txBody>
            </p:sp>
            <p:cxnSp>
              <p:nvCxnSpPr>
                <p:cNvPr id="28" name="מחבר חץ ישר 27">
                  <a:extLst>
                    <a:ext uri="{FF2B5EF4-FFF2-40B4-BE49-F238E27FC236}">
                      <a16:creationId xmlns:a16="http://schemas.microsoft.com/office/drawing/2014/main" id="{A2A648F4-618C-415A-29CF-B2DC1AF14D4A}"/>
                    </a:ext>
                  </a:extLst>
                </p:cNvPr>
                <p:cNvCxnSpPr>
                  <a:cxnSpLocks/>
                  <a:stCxn id="27" idx="1"/>
                </p:cNvCxnSpPr>
                <p:nvPr/>
              </p:nvCxnSpPr>
              <p:spPr>
                <a:xfrm flipH="1">
                  <a:off x="7383226" y="3131398"/>
                  <a:ext cx="463420" cy="388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תיבת טקסט 28">
                  <a:extLst>
                    <a:ext uri="{FF2B5EF4-FFF2-40B4-BE49-F238E27FC236}">
                      <a16:creationId xmlns:a16="http://schemas.microsoft.com/office/drawing/2014/main" id="{D7EC0AA4-1198-CFAB-FB28-3C3E63BF9CD2}"/>
                    </a:ext>
                  </a:extLst>
                </p:cNvPr>
                <p:cNvSpPr txBox="1"/>
                <p:nvPr/>
              </p:nvSpPr>
              <p:spPr>
                <a:xfrm>
                  <a:off x="3211766" y="2539311"/>
                  <a:ext cx="1937863" cy="338554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he-IL" b="1" dirty="0">
                      <a:latin typeface="David" panose="020E0502060401010101" pitchFamily="34" charset="-79"/>
                      <a:cs typeface="David" panose="020E0502060401010101" pitchFamily="34" charset="-79"/>
                    </a:rPr>
                    <a:t>חורים להעברת כבלים</a:t>
                  </a:r>
                </a:p>
              </p:txBody>
            </p:sp>
            <p:cxnSp>
              <p:nvCxnSpPr>
                <p:cNvPr id="30" name="מחבר חץ ישר 29">
                  <a:extLst>
                    <a:ext uri="{FF2B5EF4-FFF2-40B4-BE49-F238E27FC236}">
                      <a16:creationId xmlns:a16="http://schemas.microsoft.com/office/drawing/2014/main" id="{0669105F-161A-7784-C0C1-CB67FB92811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84843" y="2886410"/>
                  <a:ext cx="983679" cy="360602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517684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9FD8F31C-2EB1-6143-94C2-93ACC3C6E85A}"/>
              </a:ext>
            </a:extLst>
          </p:cNvPr>
          <p:cNvGrpSpPr/>
          <p:nvPr/>
        </p:nvGrpSpPr>
        <p:grpSpPr>
          <a:xfrm>
            <a:off x="3165468" y="2255921"/>
            <a:ext cx="5755948" cy="3368842"/>
            <a:chOff x="3165468" y="2255921"/>
            <a:chExt cx="5755948" cy="3368842"/>
          </a:xfrm>
        </p:grpSpPr>
        <p:pic>
          <p:nvPicPr>
            <p:cNvPr id="4" name="תמונה 3" descr="תמונה שמכילה טקסט, מבני מתכת&#10;&#10;התיאור נוצר באופן אוטומטי">
              <a:extLst>
                <a:ext uri="{FF2B5EF4-FFF2-40B4-BE49-F238E27FC236}">
                  <a16:creationId xmlns:a16="http://schemas.microsoft.com/office/drawing/2014/main" id="{504073D7-CE9C-7738-56F3-3CA9E97836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5169" b="82809" l="39896" r="66406">
                          <a14:foregroundMark x1="41458" y1="55843" x2="41771" y2="51236"/>
                          <a14:foregroundMark x1="40729" y1="67191" x2="42083" y2="68989"/>
                          <a14:foregroundMark x1="41250" y1="56854" x2="39896" y2="56854"/>
                          <a14:foregroundMark x1="53698" y1="46404" x2="53698" y2="59663"/>
                          <a14:foregroundMark x1="46771" y1="49438" x2="46875" y2="65955"/>
                          <a14:foregroundMark x1="60573" y1="57303" x2="57031" y2="64607"/>
                          <a14:foregroundMark x1="46615" y1="71011" x2="45156" y2="63034"/>
                          <a14:foregroundMark x1="45156" y1="63034" x2="45208" y2="62697"/>
                        </a14:backgroundRemoval>
                      </a14:imgEffect>
                      <a14:imgEffect>
                        <a14:colorTemperature colorTemp="7914"/>
                      </a14:imgEffect>
                      <a14:imgEffect>
                        <a14:saturation sat="6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079" t="29243" r="30428" b="11148"/>
            <a:stretch/>
          </p:blipFill>
          <p:spPr>
            <a:xfrm>
              <a:off x="4764505" y="2255921"/>
              <a:ext cx="3717758" cy="3368842"/>
            </a:xfrm>
            <a:prstGeom prst="rect">
              <a:avLst/>
            </a:prstGeom>
          </p:spPr>
        </p:pic>
        <p:grpSp>
          <p:nvGrpSpPr>
            <p:cNvPr id="31" name="קבוצה 30">
              <a:extLst>
                <a:ext uri="{FF2B5EF4-FFF2-40B4-BE49-F238E27FC236}">
                  <a16:creationId xmlns:a16="http://schemas.microsoft.com/office/drawing/2014/main" id="{82A86519-DC59-4CA5-904E-66FD9099010D}"/>
                </a:ext>
              </a:extLst>
            </p:cNvPr>
            <p:cNvGrpSpPr/>
            <p:nvPr/>
          </p:nvGrpSpPr>
          <p:grpSpPr>
            <a:xfrm>
              <a:off x="3165468" y="2328146"/>
              <a:ext cx="5755948" cy="2109804"/>
              <a:chOff x="3211766" y="1861267"/>
              <a:chExt cx="5755948" cy="2109804"/>
            </a:xfrm>
          </p:grpSpPr>
          <p:sp>
            <p:nvSpPr>
              <p:cNvPr id="2" name="תיבת טקסט 1">
                <a:extLst>
                  <a:ext uri="{FF2B5EF4-FFF2-40B4-BE49-F238E27FC236}">
                    <a16:creationId xmlns:a16="http://schemas.microsoft.com/office/drawing/2014/main" id="{EFF23164-56E4-4BBC-BA84-FFB93E281E00}"/>
                  </a:ext>
                </a:extLst>
              </p:cNvPr>
              <p:cNvSpPr txBox="1"/>
              <p:nvPr/>
            </p:nvSpPr>
            <p:spPr>
              <a:xfrm>
                <a:off x="4925103" y="1861267"/>
                <a:ext cx="1937863" cy="33855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he-IL" sz="16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אחיזה למטריצת אורות</a:t>
                </a:r>
              </a:p>
            </p:txBody>
          </p:sp>
          <p:sp>
            <p:nvSpPr>
              <p:cNvPr id="15" name="תיבת טקסט 14">
                <a:extLst>
                  <a:ext uri="{FF2B5EF4-FFF2-40B4-BE49-F238E27FC236}">
                    <a16:creationId xmlns:a16="http://schemas.microsoft.com/office/drawing/2014/main" id="{E36FC391-0136-45BB-98F0-A9CCE9F0A0AB}"/>
                  </a:ext>
                </a:extLst>
              </p:cNvPr>
              <p:cNvSpPr txBox="1"/>
              <p:nvPr/>
            </p:nvSpPr>
            <p:spPr>
              <a:xfrm>
                <a:off x="3417120" y="3632517"/>
                <a:ext cx="1285080" cy="33855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he-IL" sz="16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נישה למצלמה</a:t>
                </a:r>
              </a:p>
            </p:txBody>
          </p:sp>
          <p:sp>
            <p:nvSpPr>
              <p:cNvPr id="16" name="תיבת טקסט 15">
                <a:extLst>
                  <a:ext uri="{FF2B5EF4-FFF2-40B4-BE49-F238E27FC236}">
                    <a16:creationId xmlns:a16="http://schemas.microsoft.com/office/drawing/2014/main" id="{90DDE2C4-A454-4B04-9213-4C39D2CFF20C}"/>
                  </a:ext>
                </a:extLst>
              </p:cNvPr>
              <p:cNvSpPr txBox="1"/>
              <p:nvPr/>
            </p:nvSpPr>
            <p:spPr>
              <a:xfrm>
                <a:off x="7714298" y="2346551"/>
                <a:ext cx="922866" cy="33933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he-IL" sz="16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בתי מסב</a:t>
                </a:r>
              </a:p>
            </p:txBody>
          </p:sp>
          <p:cxnSp>
            <p:nvCxnSpPr>
              <p:cNvPr id="18" name="מחבר חץ ישר 17">
                <a:extLst>
                  <a:ext uri="{FF2B5EF4-FFF2-40B4-BE49-F238E27FC236}">
                    <a16:creationId xmlns:a16="http://schemas.microsoft.com/office/drawing/2014/main" id="{0B3132C0-A0FB-493E-8892-28D9F53587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5835" y="2199820"/>
                <a:ext cx="336929" cy="5533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מחבר חץ ישר 18">
                <a:extLst>
                  <a:ext uri="{FF2B5EF4-FFF2-40B4-BE49-F238E27FC236}">
                    <a16:creationId xmlns:a16="http://schemas.microsoft.com/office/drawing/2014/main" id="{23E3661C-811A-4B35-AA0A-DBCBFFAD97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8165" y="3801794"/>
                <a:ext cx="840681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מחבר חץ ישר 21">
                <a:extLst>
                  <a:ext uri="{FF2B5EF4-FFF2-40B4-BE49-F238E27FC236}">
                    <a16:creationId xmlns:a16="http://schemas.microsoft.com/office/drawing/2014/main" id="{AB711D68-2D35-413C-9F15-0A15983BADAD}"/>
                  </a:ext>
                </a:extLst>
              </p:cNvPr>
              <p:cNvCxnSpPr>
                <a:cxnSpLocks/>
                <a:stCxn id="16" idx="1"/>
              </p:cNvCxnSpPr>
              <p:nvPr/>
            </p:nvCxnSpPr>
            <p:spPr>
              <a:xfrm flipH="1">
                <a:off x="7250878" y="2516216"/>
                <a:ext cx="463420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תיבת טקסט 27">
                <a:extLst>
                  <a:ext uri="{FF2B5EF4-FFF2-40B4-BE49-F238E27FC236}">
                    <a16:creationId xmlns:a16="http://schemas.microsoft.com/office/drawing/2014/main" id="{CB440111-7E7D-0EEE-F403-AEA0DBFF6D53}"/>
                  </a:ext>
                </a:extLst>
              </p:cNvPr>
              <p:cNvSpPr txBox="1"/>
              <p:nvPr/>
            </p:nvSpPr>
            <p:spPr>
              <a:xfrm>
                <a:off x="7846646" y="2962121"/>
                <a:ext cx="1121068" cy="33855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he-IL" sz="16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בתי מתגים</a:t>
                </a:r>
              </a:p>
            </p:txBody>
          </p:sp>
          <p:cxnSp>
            <p:nvCxnSpPr>
              <p:cNvPr id="29" name="מחבר חץ ישר 28">
                <a:extLst>
                  <a:ext uri="{FF2B5EF4-FFF2-40B4-BE49-F238E27FC236}">
                    <a16:creationId xmlns:a16="http://schemas.microsoft.com/office/drawing/2014/main" id="{4871F1F6-4062-A25A-6E3A-ABC978DFE22D}"/>
                  </a:ext>
                </a:extLst>
              </p:cNvPr>
              <p:cNvCxnSpPr>
                <a:cxnSpLocks/>
                <a:stCxn id="28" idx="1"/>
              </p:cNvCxnSpPr>
              <p:nvPr/>
            </p:nvCxnSpPr>
            <p:spPr>
              <a:xfrm flipH="1">
                <a:off x="7383226" y="3131398"/>
                <a:ext cx="463420" cy="38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תיבת טקסט 29">
                <a:extLst>
                  <a:ext uri="{FF2B5EF4-FFF2-40B4-BE49-F238E27FC236}">
                    <a16:creationId xmlns:a16="http://schemas.microsoft.com/office/drawing/2014/main" id="{6A4C58AA-1625-9338-60D8-576E17E60C69}"/>
                  </a:ext>
                </a:extLst>
              </p:cNvPr>
              <p:cNvSpPr txBox="1"/>
              <p:nvPr/>
            </p:nvSpPr>
            <p:spPr>
              <a:xfrm>
                <a:off x="3211766" y="2539311"/>
                <a:ext cx="1937863" cy="33855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he-IL" sz="1600" b="1" dirty="0">
                    <a:latin typeface="David" panose="020E0502060401010101" pitchFamily="34" charset="-79"/>
                    <a:cs typeface="David" panose="020E0502060401010101" pitchFamily="34" charset="-79"/>
                  </a:rPr>
                  <a:t>חורים להעברת כבלים</a:t>
                </a:r>
              </a:p>
            </p:txBody>
          </p:sp>
          <p:cxnSp>
            <p:nvCxnSpPr>
              <p:cNvPr id="32" name="מחבר חץ ישר 31">
                <a:extLst>
                  <a:ext uri="{FF2B5EF4-FFF2-40B4-BE49-F238E27FC236}">
                    <a16:creationId xmlns:a16="http://schemas.microsoft.com/office/drawing/2014/main" id="{3915693A-6382-FF1C-8DAA-BCD4BC7A15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84843" y="2886410"/>
                <a:ext cx="983679" cy="36060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292032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7062C613-6D01-407D-9560-752B8A05F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60" b="95040" l="9564" r="90799">
                        <a14:foregroundMark x1="53390" y1="9120" x2="53390" y2="9120"/>
                        <a14:foregroundMark x1="91041" y1="46720" x2="91041" y2="46720"/>
                        <a14:foregroundMark x1="52906" y1="90880" x2="52906" y2="90880"/>
                        <a14:foregroundMark x1="49637" y1="95040" x2="49637" y2="950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1980" y="1483868"/>
            <a:ext cx="4558012" cy="344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04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6D410230-9563-41B0-88D4-92E05CEB0337}"/>
              </a:ext>
            </a:extLst>
          </p:cNvPr>
          <p:cNvGrpSpPr/>
          <p:nvPr/>
        </p:nvGrpSpPr>
        <p:grpSpPr>
          <a:xfrm>
            <a:off x="4826000" y="1419531"/>
            <a:ext cx="2540000" cy="4027817"/>
            <a:chOff x="0" y="8878"/>
            <a:chExt cx="2540000" cy="4027817"/>
          </a:xfrm>
        </p:grpSpPr>
        <p:grpSp>
          <p:nvGrpSpPr>
            <p:cNvPr id="5" name="קבוצה 4">
              <a:extLst>
                <a:ext uri="{FF2B5EF4-FFF2-40B4-BE49-F238E27FC236}">
                  <a16:creationId xmlns:a16="http://schemas.microsoft.com/office/drawing/2014/main" id="{D9A5C396-A561-4779-8662-D1A3A175F6FF}"/>
                </a:ext>
              </a:extLst>
            </p:cNvPr>
            <p:cNvGrpSpPr/>
            <p:nvPr/>
          </p:nvGrpSpPr>
          <p:grpSpPr>
            <a:xfrm>
              <a:off x="0" y="8878"/>
              <a:ext cx="2524126" cy="3967492"/>
              <a:chOff x="0" y="8878"/>
              <a:chExt cx="2524126" cy="3967492"/>
            </a:xfrm>
          </p:grpSpPr>
          <p:grpSp>
            <p:nvGrpSpPr>
              <p:cNvPr id="9" name="קבוצה 8">
                <a:extLst>
                  <a:ext uri="{FF2B5EF4-FFF2-40B4-BE49-F238E27FC236}">
                    <a16:creationId xmlns:a16="http://schemas.microsoft.com/office/drawing/2014/main" id="{70016E05-5FB4-4ECB-98ED-FB0265203EAD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0" y="8878"/>
                <a:ext cx="2524126" cy="1292589"/>
                <a:chOff x="372672" y="-188"/>
                <a:chExt cx="6374607" cy="3263900"/>
              </a:xfrm>
            </p:grpSpPr>
            <p:pic>
              <p:nvPicPr>
                <p:cNvPr id="16" name="תמונה 15" descr="תמונה שמכילה כלי מטבח&#10;&#10;התיאור נוצר באופן אוטומטי">
                  <a:extLst>
                    <a:ext uri="{FF2B5EF4-FFF2-40B4-BE49-F238E27FC236}">
                      <a16:creationId xmlns:a16="http://schemas.microsoft.com/office/drawing/2014/main" id="{FA642DAD-E496-4AAD-853A-339DA0D7A3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372672" y="-188"/>
                  <a:ext cx="3008172" cy="3263900"/>
                </a:xfrm>
                <a:prstGeom prst="rect">
                  <a:avLst/>
                </a:prstGeom>
              </p:spPr>
            </p:pic>
            <p:pic>
              <p:nvPicPr>
                <p:cNvPr id="17" name="תמונה 16">
                  <a:extLst>
                    <a:ext uri="{FF2B5EF4-FFF2-40B4-BE49-F238E27FC236}">
                      <a16:creationId xmlns:a16="http://schemas.microsoft.com/office/drawing/2014/main" id="{93CC37AB-EF90-4BAE-AAB0-D89A71D37C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3372992" y="-188"/>
                  <a:ext cx="3374287" cy="3263273"/>
                </a:xfrm>
                <a:prstGeom prst="rect">
                  <a:avLst/>
                </a:prstGeom>
              </p:spPr>
            </p:pic>
          </p:grpSp>
          <p:grpSp>
            <p:nvGrpSpPr>
              <p:cNvPr id="10" name="קבוצה 9">
                <a:extLst>
                  <a:ext uri="{FF2B5EF4-FFF2-40B4-BE49-F238E27FC236}">
                    <a16:creationId xmlns:a16="http://schemas.microsoft.com/office/drawing/2014/main" id="{D3DF9A52-CA74-44DF-8E8E-2AE02F4A130D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0" y="1295400"/>
                <a:ext cx="2524125" cy="1342390"/>
                <a:chOff x="0" y="0"/>
                <a:chExt cx="6805014" cy="3611880"/>
              </a:xfrm>
            </p:grpSpPr>
            <p:pic>
              <p:nvPicPr>
                <p:cNvPr id="14" name="תמונה 13">
                  <a:extLst>
                    <a:ext uri="{FF2B5EF4-FFF2-40B4-BE49-F238E27FC236}">
                      <a16:creationId xmlns:a16="http://schemas.microsoft.com/office/drawing/2014/main" id="{5CBFC8F8-D8EA-45A5-8C3F-78A7B73EF4B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3094074" y="0"/>
                  <a:ext cx="3710940" cy="3611880"/>
                </a:xfrm>
                <a:prstGeom prst="rect">
                  <a:avLst/>
                </a:prstGeom>
              </p:spPr>
            </p:pic>
            <p:pic>
              <p:nvPicPr>
                <p:cNvPr id="15" name="תמונה 14">
                  <a:extLst>
                    <a:ext uri="{FF2B5EF4-FFF2-40B4-BE49-F238E27FC236}">
                      <a16:creationId xmlns:a16="http://schemas.microsoft.com/office/drawing/2014/main" id="{E309F35D-D520-4C21-8B44-31274F5417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0" y="0"/>
                  <a:ext cx="3136900" cy="3611880"/>
                </a:xfrm>
                <a:prstGeom prst="rect">
                  <a:avLst/>
                </a:prstGeom>
              </p:spPr>
            </p:pic>
          </p:grpSp>
          <p:grpSp>
            <p:nvGrpSpPr>
              <p:cNvPr id="11" name="קבוצה 10">
                <a:extLst>
                  <a:ext uri="{FF2B5EF4-FFF2-40B4-BE49-F238E27FC236}">
                    <a16:creationId xmlns:a16="http://schemas.microsoft.com/office/drawing/2014/main" id="{985DA670-EA17-49A0-92F6-31A62745B81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0" y="2619375"/>
                <a:ext cx="2524126" cy="1356995"/>
                <a:chOff x="-10633" y="0"/>
                <a:chExt cx="7048028" cy="3791585"/>
              </a:xfrm>
            </p:grpSpPr>
            <p:pic>
              <p:nvPicPr>
                <p:cNvPr id="12" name="תמונה 11">
                  <a:extLst>
                    <a:ext uri="{FF2B5EF4-FFF2-40B4-BE49-F238E27FC236}">
                      <a16:creationId xmlns:a16="http://schemas.microsoft.com/office/drawing/2014/main" id="{048EA7B7-4112-49C5-A75A-B863980E29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/>
                <a:srcRect r="15341"/>
                <a:stretch/>
              </p:blipFill>
              <p:spPr bwMode="auto">
                <a:xfrm>
                  <a:off x="3179135" y="0"/>
                  <a:ext cx="3858260" cy="379158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3" name="תמונה 12" descr="תמונה שמכילה כלי מטבח&#10;&#10;התיאור נוצר באופן אוטומטי">
                  <a:extLst>
                    <a:ext uri="{FF2B5EF4-FFF2-40B4-BE49-F238E27FC236}">
                      <a16:creationId xmlns:a16="http://schemas.microsoft.com/office/drawing/2014/main" id="{89B0C140-DD0A-4434-8577-0707319180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/>
                <a:stretch>
                  <a:fillRect/>
                </a:stretch>
              </p:blipFill>
              <p:spPr>
                <a:xfrm>
                  <a:off x="-10633" y="0"/>
                  <a:ext cx="3490595" cy="3786505"/>
                </a:xfrm>
                <a:prstGeom prst="rect">
                  <a:avLst/>
                </a:prstGeom>
              </p:spPr>
            </p:pic>
          </p:grpSp>
        </p:grpSp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A07563B7-0694-488C-B7EF-B00C7C7DFA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2200275" y="1019175"/>
              <a:ext cx="339725" cy="3505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he-IL" sz="1100" b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David" panose="020E0502060401010101" pitchFamily="34" charset="-79"/>
                </a:rPr>
                <a:t>א</a:t>
              </a:r>
              <a:endPara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תיבת טקסט 2">
              <a:extLst>
                <a:ext uri="{FF2B5EF4-FFF2-40B4-BE49-F238E27FC236}">
                  <a16:creationId xmlns:a16="http://schemas.microsoft.com/office/drawing/2014/main" id="{8FE07AEC-C0CD-416D-A51D-F32A562163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2171700" y="2400300"/>
              <a:ext cx="339725" cy="3505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he-IL" sz="1100" b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David" panose="020E0502060401010101" pitchFamily="34" charset="-79"/>
                </a:rPr>
                <a:t>ב</a:t>
              </a:r>
              <a:endPara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תיבת טקסט 2">
              <a:extLst>
                <a:ext uri="{FF2B5EF4-FFF2-40B4-BE49-F238E27FC236}">
                  <a16:creationId xmlns:a16="http://schemas.microsoft.com/office/drawing/2014/main" id="{4F80197F-E141-4756-95EA-0B796B3241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2200275" y="3686175"/>
              <a:ext cx="339725" cy="3505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he-IL" sz="1100" b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David" panose="020E0502060401010101" pitchFamily="34" charset="-79"/>
                </a:rPr>
                <a:t>ג</a:t>
              </a:r>
              <a:endPara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2935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2">
            <a:extLst>
              <a:ext uri="{FF2B5EF4-FFF2-40B4-BE49-F238E27FC236}">
                <a16:creationId xmlns:a16="http://schemas.microsoft.com/office/drawing/2014/main" id="{8FE07AEC-C0CD-416D-A51D-F32A5621631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305289" y="5477011"/>
            <a:ext cx="311404" cy="2696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David" panose="020E0502060401010101" pitchFamily="34" charset="-79"/>
              </a:rPr>
              <a:t>ב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קבוצה 33">
            <a:extLst>
              <a:ext uri="{FF2B5EF4-FFF2-40B4-BE49-F238E27FC236}">
                <a16:creationId xmlns:a16="http://schemas.microsoft.com/office/drawing/2014/main" id="{4EF71503-EA6E-4A5B-99FE-B9B1AA5BE48F}"/>
              </a:ext>
            </a:extLst>
          </p:cNvPr>
          <p:cNvGrpSpPr/>
          <p:nvPr/>
        </p:nvGrpSpPr>
        <p:grpSpPr>
          <a:xfrm>
            <a:off x="2199286" y="2680423"/>
            <a:ext cx="7380103" cy="1381727"/>
            <a:chOff x="3759640" y="2680423"/>
            <a:chExt cx="7380103" cy="1381727"/>
          </a:xfrm>
        </p:grpSpPr>
        <p:grpSp>
          <p:nvGrpSpPr>
            <p:cNvPr id="19" name="קבוצה 18">
              <a:extLst>
                <a:ext uri="{FF2B5EF4-FFF2-40B4-BE49-F238E27FC236}">
                  <a16:creationId xmlns:a16="http://schemas.microsoft.com/office/drawing/2014/main" id="{C0CA2710-F08E-4D40-B928-4C3B80B96939}"/>
                </a:ext>
              </a:extLst>
            </p:cNvPr>
            <p:cNvGrpSpPr/>
            <p:nvPr/>
          </p:nvGrpSpPr>
          <p:grpSpPr>
            <a:xfrm>
              <a:off x="3759640" y="2680423"/>
              <a:ext cx="7380103" cy="1381727"/>
              <a:chOff x="3759640" y="2680423"/>
              <a:chExt cx="7380103" cy="1381727"/>
            </a:xfrm>
          </p:grpSpPr>
          <p:grpSp>
            <p:nvGrpSpPr>
              <p:cNvPr id="20" name="קבוצה 19">
                <a:extLst>
                  <a:ext uri="{FF2B5EF4-FFF2-40B4-BE49-F238E27FC236}">
                    <a16:creationId xmlns:a16="http://schemas.microsoft.com/office/drawing/2014/main" id="{2FB9CFE9-3CBF-4FBB-9619-38DDF8D025B2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6172454" y="2680762"/>
                <a:ext cx="2446573" cy="1301146"/>
                <a:chOff x="0" y="0"/>
                <a:chExt cx="6805014" cy="3611880"/>
              </a:xfrm>
            </p:grpSpPr>
            <p:pic>
              <p:nvPicPr>
                <p:cNvPr id="31" name="תמונה 30">
                  <a:extLst>
                    <a:ext uri="{FF2B5EF4-FFF2-40B4-BE49-F238E27FC236}">
                      <a16:creationId xmlns:a16="http://schemas.microsoft.com/office/drawing/2014/main" id="{55A5A9FE-CF36-45CC-AE24-AEE4650658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3094074" y="0"/>
                  <a:ext cx="3710940" cy="3611880"/>
                </a:xfrm>
                <a:prstGeom prst="rect">
                  <a:avLst/>
                </a:prstGeom>
              </p:spPr>
            </p:pic>
            <p:pic>
              <p:nvPicPr>
                <p:cNvPr id="32" name="תמונה 31">
                  <a:extLst>
                    <a:ext uri="{FF2B5EF4-FFF2-40B4-BE49-F238E27FC236}">
                      <a16:creationId xmlns:a16="http://schemas.microsoft.com/office/drawing/2014/main" id="{0FC21C0F-0D7D-4F69-A559-88CB3D2B0C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0" y="0"/>
                  <a:ext cx="3136900" cy="3611880"/>
                </a:xfrm>
                <a:prstGeom prst="rect">
                  <a:avLst/>
                </a:prstGeom>
              </p:spPr>
            </p:pic>
          </p:grpSp>
          <p:grpSp>
            <p:nvGrpSpPr>
              <p:cNvPr id="21" name="קבוצה 20">
                <a:extLst>
                  <a:ext uri="{FF2B5EF4-FFF2-40B4-BE49-F238E27FC236}">
                    <a16:creationId xmlns:a16="http://schemas.microsoft.com/office/drawing/2014/main" id="{437AA715-0B62-4AD0-8906-CB75DD7B7C0C}"/>
                  </a:ext>
                </a:extLst>
              </p:cNvPr>
              <p:cNvGrpSpPr/>
              <p:nvPr/>
            </p:nvGrpSpPr>
            <p:grpSpPr>
              <a:xfrm>
                <a:off x="8619027" y="2680423"/>
                <a:ext cx="2520716" cy="1301485"/>
                <a:chOff x="3663696" y="2683471"/>
                <a:chExt cx="2520716" cy="1301485"/>
              </a:xfrm>
            </p:grpSpPr>
            <p:grpSp>
              <p:nvGrpSpPr>
                <p:cNvPr id="27" name="קבוצה 26">
                  <a:extLst>
                    <a:ext uri="{FF2B5EF4-FFF2-40B4-BE49-F238E27FC236}">
                      <a16:creationId xmlns:a16="http://schemas.microsoft.com/office/drawing/2014/main" id="{D5634975-C541-44AD-BF1F-097BF21AF3E2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3663696" y="2683471"/>
                  <a:ext cx="2520716" cy="1298437"/>
                  <a:chOff x="372672" y="-188"/>
                  <a:chExt cx="6374607" cy="3263900"/>
                </a:xfrm>
              </p:grpSpPr>
              <p:pic>
                <p:nvPicPr>
                  <p:cNvPr id="29" name="תמונה 28" descr="תמונה שמכילה כלי מטבח&#10;&#10;התיאור נוצר באופן אוטומטי">
                    <a:extLst>
                      <a:ext uri="{FF2B5EF4-FFF2-40B4-BE49-F238E27FC236}">
                        <a16:creationId xmlns:a16="http://schemas.microsoft.com/office/drawing/2014/main" id="{B089A724-EF30-4718-8E13-ED697FE4EC6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 cstate="print"/>
                  <a:stretch>
                    <a:fillRect/>
                  </a:stretch>
                </p:blipFill>
                <p:spPr>
                  <a:xfrm>
                    <a:off x="372672" y="-188"/>
                    <a:ext cx="3008172" cy="3263900"/>
                  </a:xfrm>
                  <a:prstGeom prst="rect">
                    <a:avLst/>
                  </a:prstGeom>
                </p:spPr>
              </p:pic>
              <p:pic>
                <p:nvPicPr>
                  <p:cNvPr id="30" name="תמונה 29">
                    <a:extLst>
                      <a:ext uri="{FF2B5EF4-FFF2-40B4-BE49-F238E27FC236}">
                        <a16:creationId xmlns:a16="http://schemas.microsoft.com/office/drawing/2014/main" id="{0D93DB73-3FDB-4314-9162-F43DED550C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 cstate="print"/>
                  <a:stretch>
                    <a:fillRect/>
                  </a:stretch>
                </p:blipFill>
                <p:spPr>
                  <a:xfrm>
                    <a:off x="3372992" y="-188"/>
                    <a:ext cx="3374287" cy="3263273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8" name="תיבת טקסט 2">
                  <a:extLst>
                    <a:ext uri="{FF2B5EF4-FFF2-40B4-BE49-F238E27FC236}">
                      <a16:creationId xmlns:a16="http://schemas.microsoft.com/office/drawing/2014/main" id="{B7171294-90BB-4DF8-AC86-BC1BD470EE4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 flipH="1">
                  <a:off x="5828723" y="3715267"/>
                  <a:ext cx="339725" cy="26968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rot="0" vert="horz" wrap="square" lIns="91440" tIns="45720" rIns="91440" bIns="45720" anchor="t" anchorCtr="0">
                  <a:spAutoFit/>
                </a:bodyPr>
                <a:lstStyle/>
                <a:p>
                  <a:pPr algn="r" rtl="1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he-IL" sz="1100" b="1" dirty="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David" panose="020E0502060401010101" pitchFamily="34" charset="-79"/>
                    </a:rPr>
                    <a:t>א</a:t>
                  </a:r>
                  <a:endParaRPr lang="en-US" sz="11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22" name="קבוצה 21">
                <a:extLst>
                  <a:ext uri="{FF2B5EF4-FFF2-40B4-BE49-F238E27FC236}">
                    <a16:creationId xmlns:a16="http://schemas.microsoft.com/office/drawing/2014/main" id="{987493F3-F2CC-4832-BC63-45A1441F04F8}"/>
                  </a:ext>
                </a:extLst>
              </p:cNvPr>
              <p:cNvGrpSpPr/>
              <p:nvPr/>
            </p:nvGrpSpPr>
            <p:grpSpPr>
              <a:xfrm>
                <a:off x="3759640" y="2680423"/>
                <a:ext cx="2439248" cy="1381727"/>
                <a:chOff x="8619027" y="2696252"/>
                <a:chExt cx="2439248" cy="1381727"/>
              </a:xfrm>
            </p:grpSpPr>
            <p:grpSp>
              <p:nvGrpSpPr>
                <p:cNvPr id="23" name="קבוצה 22">
                  <a:extLst>
                    <a:ext uri="{FF2B5EF4-FFF2-40B4-BE49-F238E27FC236}">
                      <a16:creationId xmlns:a16="http://schemas.microsoft.com/office/drawing/2014/main" id="{92044FB3-53FA-494F-8EB3-27B836289B4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8619027" y="2696252"/>
                  <a:ext cx="2439248" cy="1300896"/>
                  <a:chOff x="-10633" y="0"/>
                  <a:chExt cx="7048028" cy="3791585"/>
                </a:xfrm>
              </p:grpSpPr>
              <p:pic>
                <p:nvPicPr>
                  <p:cNvPr id="25" name="תמונה 24">
                    <a:extLst>
                      <a:ext uri="{FF2B5EF4-FFF2-40B4-BE49-F238E27FC236}">
                        <a16:creationId xmlns:a16="http://schemas.microsoft.com/office/drawing/2014/main" id="{82EC9894-935C-402F-AD87-D477C127FB9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 cstate="print"/>
                  <a:srcRect r="15341"/>
                  <a:stretch/>
                </p:blipFill>
                <p:spPr bwMode="auto">
                  <a:xfrm>
                    <a:off x="3179135" y="0"/>
                    <a:ext cx="3858260" cy="379158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26" name="תמונה 25" descr="תמונה שמכילה כלי מטבח&#10;&#10;התיאור נוצר באופן אוטומטי">
                    <a:extLst>
                      <a:ext uri="{FF2B5EF4-FFF2-40B4-BE49-F238E27FC236}">
                        <a16:creationId xmlns:a16="http://schemas.microsoft.com/office/drawing/2014/main" id="{D24FC78A-F5F5-4794-8B2B-9821B688DD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 cstate="print"/>
                  <a:stretch>
                    <a:fillRect/>
                  </a:stretch>
                </p:blipFill>
                <p:spPr>
                  <a:xfrm>
                    <a:off x="-10633" y="0"/>
                    <a:ext cx="3490595" cy="3786505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4" name="תיבת טקסט 2">
                  <a:extLst>
                    <a:ext uri="{FF2B5EF4-FFF2-40B4-BE49-F238E27FC236}">
                      <a16:creationId xmlns:a16="http://schemas.microsoft.com/office/drawing/2014/main" id="{8A07FD40-6F15-4BEA-8A6B-631407AEC2C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 flipH="1">
                  <a:off x="10718550" y="3727459"/>
                  <a:ext cx="339725" cy="35052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rot="0" vert="horz" wrap="square" lIns="91440" tIns="45720" rIns="91440" bIns="45720" anchor="t" anchorCtr="0">
                  <a:spAutoFit/>
                </a:bodyPr>
                <a:lstStyle/>
                <a:p>
                  <a:pPr algn="r" rtl="1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he-IL" sz="1100" b="1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David" panose="020E0502060401010101" pitchFamily="34" charset="-79"/>
                    </a:rPr>
                    <a:t>ג</a:t>
                  </a:r>
                  <a:endParaRPr lang="en-US" sz="11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33" name="תיבת טקסט 2">
              <a:extLst>
                <a:ext uri="{FF2B5EF4-FFF2-40B4-BE49-F238E27FC236}">
                  <a16:creationId xmlns:a16="http://schemas.microsoft.com/office/drawing/2014/main" id="{C760A61F-5589-49C1-8BFC-84F7643877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291659" y="3712218"/>
              <a:ext cx="311404" cy="2696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he-IL" sz="11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David" panose="020E0502060401010101" pitchFamily="34" charset="-79"/>
                </a:rPr>
                <a:t>ב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0728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קבוצה 5">
            <a:extLst>
              <a:ext uri="{FF2B5EF4-FFF2-40B4-BE49-F238E27FC236}">
                <a16:creationId xmlns:a16="http://schemas.microsoft.com/office/drawing/2014/main" id="{0427E6D9-C7B5-6DCD-1B20-0DD1CE8C091D}"/>
              </a:ext>
            </a:extLst>
          </p:cNvPr>
          <p:cNvGrpSpPr/>
          <p:nvPr/>
        </p:nvGrpSpPr>
        <p:grpSpPr>
          <a:xfrm>
            <a:off x="4040805" y="1982905"/>
            <a:ext cx="3599002" cy="3046294"/>
            <a:chOff x="4351198" y="1982905"/>
            <a:chExt cx="3599002" cy="3046294"/>
          </a:xfrm>
        </p:grpSpPr>
        <p:pic>
          <p:nvPicPr>
            <p:cNvPr id="3" name="תמונה 2" descr="תמונה שמכילה מבני מתכת, פעמון זכוכית&#10;&#10;התיאור נוצר באופן אוטומטי">
              <a:extLst>
                <a:ext uri="{FF2B5EF4-FFF2-40B4-BE49-F238E27FC236}">
                  <a16:creationId xmlns:a16="http://schemas.microsoft.com/office/drawing/2014/main" id="{E00B8D57-88D5-66A0-CBBE-0DEC7787BE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3371" b="94270" l="44375" r="72188">
                          <a14:foregroundMark x1="53177" y1="32921" x2="58281" y2="23483"/>
                          <a14:foregroundMark x1="68854" y1="79888" x2="68802" y2="62697"/>
                          <a14:foregroundMark x1="67396" y1="65169" x2="67969" y2="72247"/>
                          <a14:foregroundMark x1="70052" y1="64382" x2="70260" y2="71124"/>
                          <a14:foregroundMark x1="70052" y1="69888" x2="70781" y2="70674"/>
                          <a14:foregroundMark x1="68229" y1="84045" x2="61354" y2="88652"/>
                          <a14:foregroundMark x1="61354" y1="88652" x2="61042" y2="90000"/>
                          <a14:foregroundMark x1="47292" y1="87079" x2="52552" y2="90899"/>
                          <a14:foregroundMark x1="52552" y1="90899" x2="52865" y2="90899"/>
                          <a14:foregroundMark x1="70469" y1="87978" x2="65469" y2="87416"/>
                          <a14:foregroundMark x1="68958" y1="31461" x2="70573" y2="43596"/>
                          <a14:foregroundMark x1="70573" y1="43596" x2="70365" y2="50000"/>
                          <a14:foregroundMark x1="70104" y1="44831" x2="70833" y2="39101"/>
                          <a14:foregroundMark x1="69688" y1="40112" x2="70781" y2="36404"/>
                          <a14:foregroundMark x1="46563" y1="34719" x2="45781" y2="45056"/>
                          <a14:foregroundMark x1="45781" y1="45056" x2="46510" y2="51798"/>
                          <a14:foregroundMark x1="69792" y1="87416" x2="70573" y2="76517"/>
                          <a14:foregroundMark x1="70573" y1="76517" x2="70208" y2="75393"/>
                          <a14:foregroundMark x1="70521" y1="85506" x2="72188" y2="81124"/>
                          <a14:foregroundMark x1="69896" y1="84831" x2="71719" y2="80449"/>
                          <a14:foregroundMark x1="70260" y1="82360" x2="71146" y2="78652"/>
                          <a14:foregroundMark x1="70052" y1="86966" x2="71719" y2="87640"/>
                          <a14:foregroundMark x1="49219" y1="89326" x2="48229" y2="91124"/>
                          <a14:foregroundMark x1="48281" y1="88989" x2="46875" y2="91461"/>
                          <a14:foregroundMark x1="47396" y1="88539" x2="46354" y2="91236"/>
                          <a14:foregroundMark x1="50885" y1="90112" x2="49792" y2="92135"/>
                          <a14:foregroundMark x1="55781" y1="88989" x2="52865" y2="94270"/>
                          <a14:foregroundMark x1="59375" y1="89551" x2="56094" y2="93820"/>
                          <a14:foregroundMark x1="61667" y1="90674" x2="59688" y2="93933"/>
                          <a14:foregroundMark x1="63281" y1="89551" x2="62552" y2="93483"/>
                          <a14:foregroundMark x1="64479" y1="89775" x2="63594" y2="94270"/>
                          <a14:foregroundMark x1="60469" y1="89438" x2="58438" y2="93708"/>
                          <a14:foregroundMark x1="59219" y1="90674" x2="57552" y2="93933"/>
                          <a14:foregroundMark x1="48177" y1="67079" x2="45885" y2="66629"/>
                          <a14:foregroundMark x1="46406" y1="60899" x2="45260" y2="60787"/>
                          <a14:foregroundMark x1="47344" y1="60674" x2="45260" y2="46966"/>
                          <a14:foregroundMark x1="46302" y1="47753" x2="44688" y2="386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01" t="18384" r="25798" b="3212"/>
            <a:stretch/>
          </p:blipFill>
          <p:spPr>
            <a:xfrm>
              <a:off x="4954784" y="1982905"/>
              <a:ext cx="2766117" cy="3046294"/>
            </a:xfrm>
            <a:prstGeom prst="rect">
              <a:avLst/>
            </a:prstGeom>
          </p:spPr>
        </p:pic>
        <p:sp>
          <p:nvSpPr>
            <p:cNvPr id="5" name="תיבת טקסט 4">
              <a:extLst>
                <a:ext uri="{FF2B5EF4-FFF2-40B4-BE49-F238E27FC236}">
                  <a16:creationId xmlns:a16="http://schemas.microsoft.com/office/drawing/2014/main" id="{F294655C-9D4F-4601-90DB-20760D90D59F}"/>
                </a:ext>
              </a:extLst>
            </p:cNvPr>
            <p:cNvSpPr txBox="1"/>
            <p:nvPr/>
          </p:nvSpPr>
          <p:spPr>
            <a:xfrm>
              <a:off x="7357563" y="2216219"/>
              <a:ext cx="592637" cy="29238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David" panose="020E0502060401010101" pitchFamily="34" charset="-79"/>
                  <a:cs typeface="David" panose="020E0502060401010101" pitchFamily="34" charset="-79"/>
                </a:rPr>
                <a:t>כיפה</a:t>
              </a:r>
            </a:p>
          </p:txBody>
        </p:sp>
        <p:sp>
          <p:nvSpPr>
            <p:cNvPr id="7" name="תיבת טקסט 6">
              <a:extLst>
                <a:ext uri="{FF2B5EF4-FFF2-40B4-BE49-F238E27FC236}">
                  <a16:creationId xmlns:a16="http://schemas.microsoft.com/office/drawing/2014/main" id="{0F2B7ACE-1986-40BC-A171-F4F9FA3702E7}"/>
                </a:ext>
              </a:extLst>
            </p:cNvPr>
            <p:cNvSpPr txBox="1"/>
            <p:nvPr/>
          </p:nvSpPr>
          <p:spPr>
            <a:xfrm>
              <a:off x="4351198" y="3831432"/>
              <a:ext cx="922866" cy="29238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he-IL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David" panose="020E0502060401010101" pitchFamily="34" charset="-79"/>
                  <a:cs typeface="David" panose="020E0502060401010101" pitchFamily="34" charset="-79"/>
                </a:rPr>
                <a:t>מעטפת</a:t>
              </a:r>
            </a:p>
          </p:txBody>
        </p:sp>
        <p:cxnSp>
          <p:nvCxnSpPr>
            <p:cNvPr id="8" name="מחבר חץ ישר 7">
              <a:extLst>
                <a:ext uri="{FF2B5EF4-FFF2-40B4-BE49-F238E27FC236}">
                  <a16:creationId xmlns:a16="http://schemas.microsoft.com/office/drawing/2014/main" id="{F68CAA7D-D9D9-4924-8D89-6941E0265B1B}"/>
                </a:ext>
              </a:extLst>
            </p:cNvPr>
            <p:cNvCxnSpPr>
              <a:cxnSpLocks/>
            </p:cNvCxnSpPr>
            <p:nvPr/>
          </p:nvCxnSpPr>
          <p:spPr>
            <a:xfrm>
              <a:off x="4774161" y="4123820"/>
              <a:ext cx="361247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מחבר חץ ישר 13">
              <a:extLst>
                <a:ext uri="{FF2B5EF4-FFF2-40B4-BE49-F238E27FC236}">
                  <a16:creationId xmlns:a16="http://schemas.microsoft.com/office/drawing/2014/main" id="{E4FD8395-D5D9-475A-B645-271BFBE6E8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36776" y="2508607"/>
              <a:ext cx="434213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0767499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55</Words>
  <Application>Microsoft Office PowerPoint</Application>
  <PresentationFormat>Widescreen</PresentationFormat>
  <Paragraphs>30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David</vt:lpstr>
      <vt:lpstr>ערכת נושא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דפנה נצר</dc:creator>
  <cp:lastModifiedBy>דור רז</cp:lastModifiedBy>
  <cp:revision>25</cp:revision>
  <dcterms:created xsi:type="dcterms:W3CDTF">2021-12-25T15:22:14Z</dcterms:created>
  <dcterms:modified xsi:type="dcterms:W3CDTF">2023-09-28T18:39:56Z</dcterms:modified>
</cp:coreProperties>
</file>

<file path=docProps/thumbnail.jpeg>
</file>